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339" r:id="rId6"/>
    <p:sldId id="340" r:id="rId7"/>
    <p:sldId id="260" r:id="rId8"/>
    <p:sldId id="263" r:id="rId9"/>
    <p:sldId id="265" r:id="rId10"/>
    <p:sldId id="266" r:id="rId11"/>
    <p:sldId id="267" r:id="rId12"/>
    <p:sldId id="268" r:id="rId13"/>
    <p:sldId id="272" r:id="rId14"/>
    <p:sldId id="270" r:id="rId15"/>
    <p:sldId id="271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2" r:id="rId33"/>
    <p:sldId id="291" r:id="rId34"/>
    <p:sldId id="293" r:id="rId35"/>
    <p:sldId id="294" r:id="rId36"/>
    <p:sldId id="296" r:id="rId37"/>
    <p:sldId id="357" r:id="rId38"/>
    <p:sldId id="301" r:id="rId39"/>
    <p:sldId id="298" r:id="rId40"/>
    <p:sldId id="318" r:id="rId41"/>
    <p:sldId id="319" r:id="rId42"/>
    <p:sldId id="300" r:id="rId43"/>
    <p:sldId id="302" r:id="rId44"/>
    <p:sldId id="303" r:id="rId45"/>
    <p:sldId id="304" r:id="rId46"/>
    <p:sldId id="305" r:id="rId47"/>
    <p:sldId id="306" r:id="rId48"/>
    <p:sldId id="309" r:id="rId49"/>
    <p:sldId id="311" r:id="rId50"/>
    <p:sldId id="313" r:id="rId51"/>
    <p:sldId id="314" r:id="rId52"/>
    <p:sldId id="315" r:id="rId53"/>
    <p:sldId id="316" r:id="rId54"/>
    <p:sldId id="317" r:id="rId55"/>
    <p:sldId id="320" r:id="rId56"/>
    <p:sldId id="323" r:id="rId57"/>
    <p:sldId id="324" r:id="rId58"/>
    <p:sldId id="325" r:id="rId59"/>
    <p:sldId id="326" r:id="rId60"/>
    <p:sldId id="327" r:id="rId61"/>
    <p:sldId id="328" r:id="rId62"/>
    <p:sldId id="342" r:id="rId63"/>
    <p:sldId id="343" r:id="rId64"/>
    <p:sldId id="344" r:id="rId65"/>
    <p:sldId id="345" r:id="rId66"/>
    <p:sldId id="332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33" r:id="rId75"/>
    <p:sldId id="334" r:id="rId76"/>
    <p:sldId id="336" r:id="rId77"/>
    <p:sldId id="337" r:id="rId78"/>
    <p:sldId id="338" r:id="rId79"/>
    <p:sldId id="35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850"/>
    <a:srgbClr val="3C2750"/>
    <a:srgbClr val="792851"/>
    <a:srgbClr val="C6204B"/>
    <a:srgbClr val="FFFFFF"/>
    <a:srgbClr val="C82850"/>
    <a:srgbClr val="000000"/>
    <a:srgbClr val="20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082" autoAdjust="0"/>
  </p:normalViewPr>
  <p:slideViewPr>
    <p:cSldViewPr snapToGrid="0">
      <p:cViewPr varScale="1">
        <p:scale>
          <a:sx n="103" d="100"/>
          <a:sy n="103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DB16C-63E4-48E5-8648-323CFE6493A7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6B80-8BC5-481D-A07A-887858BB82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20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59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SLIDE. End for morning tea here.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096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481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To get rid of green squiggly line, click Ctrl + Shift + p, type ‘Python: Change Linter’, and select ‘Disable Linter’.</a:t>
            </a:r>
          </a:p>
          <a:p>
            <a:r>
              <a:rPr lang="en-AU" dirty="0"/>
              <a:t>- To change shell, open settings, search ‘Terminal Windows’, type in ‘</a:t>
            </a:r>
            <a:r>
              <a:rPr lang="en-US" dirty="0"/>
              <a:t>C:\WINDOWS\System32\cmd.exe’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00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5853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79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853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14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To get rid of green squiggly line, click Ctrl + Shift + p, type ‘Python: Change Linter’, and select ‘Disable Linter’.</a:t>
            </a:r>
          </a:p>
          <a:p>
            <a:r>
              <a:rPr lang="en-AU" dirty="0"/>
              <a:t>- To change shell, open settings, search ‘Terminal Windows’, type in ‘</a:t>
            </a:r>
            <a:r>
              <a:rPr lang="en-US" dirty="0"/>
              <a:t>C:\WINDOWS\System32\cmd.exe’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33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3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89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85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  <a:p>
            <a:endParaRPr lang="en-AU" dirty="0"/>
          </a:p>
          <a:p>
            <a:r>
              <a:rPr lang="en-AU" dirty="0"/>
              <a:t>So, remember, our current goal is to find the optimal action.</a:t>
            </a:r>
          </a:p>
          <a:p>
            <a:r>
              <a:rPr lang="en-AU" dirty="0"/>
              <a:t>We’ve taken the first step of encoding our data.</a:t>
            </a:r>
          </a:p>
          <a:p>
            <a:r>
              <a:rPr lang="en-AU" dirty="0"/>
              <a:t>Next is to explore these intermediate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87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4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6B80-8BC5-481D-A07A-887858BB829C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81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4A72-533B-467C-A707-388254271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377AC-DA22-447B-8D89-DBD8119C4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5D506-CD11-4AB7-88F8-416A9DBC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052F-C2EC-48D3-8EA3-CC8BBD00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0A765-7422-4ECD-AFA1-35DDDB9F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6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0FCB-AC09-4D53-9797-060DF501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91324-2F5A-4CA7-94C3-AF9A329EF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00A9-C388-4441-B95E-46309704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31D6A-F1EA-4A52-8019-9C55DD55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367C6-194C-43D7-B264-A2333795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694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1FB4C-498B-4522-8EF9-1C85C20BC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D375D-5AE6-4E6E-A0A1-53BC20BA1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0DD3B-AF8B-46F0-94DC-D6CB5F1A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93E2-33D6-4F19-902D-23018FAF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9ABE-F477-4E35-BF00-B464CF15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943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77D1-5EEB-42EA-A58B-DA4376BA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8ED6-3855-4633-9D4E-233D2CE96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D0343-7513-40BD-976A-F5B05FC0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1C8-A0FA-4C90-9314-8873BEED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BD323-EF45-47F3-87A5-1021515E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00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759F-F638-4001-B2CA-2EB82C91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01760-4FF1-4246-A36C-FD73F962E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F8157-81C1-48E3-9935-C733041F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99865-C8E4-455D-8DA0-3F5E3CCA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9AAE-654A-4825-BF5C-478656A9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19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2AAE-8893-4B94-8595-A082FD59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774E-FB78-4C14-8C5A-143505786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D80A-DA9F-40BB-9698-D958BD1D3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B8B2B-6961-478D-B2DA-DF0816A6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8F2E1-73D7-48FC-9A03-E45D77B1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73605-DD6C-4B74-8F29-8386C448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5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6869-358A-4CBF-A0B3-AC226C4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9C7EA-CF35-4C68-9201-4C59200D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D8189-4D0E-4E34-AE9F-6FCDFC66C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FE661-1079-44FA-A434-DD3AEDD62D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EFBBE-2FCA-470F-8745-B694C229F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386C3-DD23-4B97-A943-9196D3F6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EA039-9575-4B37-BBD2-4EF3D4CA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E8167-622E-49CC-AF5F-2F2E29C6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75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24-27E0-4B25-B0A2-95B26C49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13356-2AAC-4A87-ACEA-4F7D7C71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BB720-2FE5-4438-9F6E-4E9A0018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D9E5B-61ED-4083-BED3-D1DD8B7B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00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2AFAA-5DF0-4B5B-908B-CDC3DA53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ED47B-BE84-473B-98E0-45BC22C3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16A82-1AC8-440B-80E5-4DEC5C03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52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C95D-F37C-46F9-B45B-A42430F1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F121-D210-417D-9267-68EF87832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5B94A-7D4E-42CF-93B6-88BE77798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E8D2F-5BD5-4158-AE4D-34777132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20D03-1EC9-4C75-B558-92C35F72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9229A-8A51-4067-93A7-C1DC1558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45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2E39-4E6F-470D-84EB-505BDD3D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8A16B-3CFE-4A32-8DDC-E69327882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18880-31EF-4D06-98C7-371F09CA6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001C4-9F69-45EF-B12F-73808566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AAD87-2C3C-4EC2-8867-D8F4F7B7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ADDD4-F66D-45ED-B308-7E445F67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6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48D04-E809-4C21-833C-AA5C81EF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49612-1FD1-4B89-9A4E-7C2C09869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DE5A-080F-49B3-8171-DC14DD754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03657-554B-4494-AF5D-1E972520331A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63627-FBFE-400A-9666-C0F6F671E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6B21-4DAE-4BB1-8273-9A4A2FA8C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5A105-FBE9-431A-8BEA-DB4FBCAF7B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66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uhECwm31dM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1A085F-00DF-4F5E-9CA7-196D2918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2C5119-700E-41A0-8343-2C34B894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0"/>
            <a:ext cx="4572000" cy="45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340F6-D02C-41C1-A494-2F0F8723D3FB}"/>
              </a:ext>
            </a:extLst>
          </p:cNvPr>
          <p:cNvSpPr txBox="1"/>
          <p:nvPr/>
        </p:nvSpPr>
        <p:spPr>
          <a:xfrm>
            <a:off x="7916069" y="386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163ED-A91A-4976-8885-8F220285563E}"/>
              </a:ext>
            </a:extLst>
          </p:cNvPr>
          <p:cNvSpPr/>
          <p:nvPr/>
        </p:nvSpPr>
        <p:spPr>
          <a:xfrm>
            <a:off x="7642459" y="3869292"/>
            <a:ext cx="847023" cy="353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79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52FDC-B453-4ED7-8799-F350A2EC6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9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1846C-00EB-4167-B576-D551DD1D3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6B8FC-9252-4A07-88A8-95E7CCCB9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2B595-E358-4A8F-89AD-C58D3527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0FB27-9AB0-46E5-8FE5-583383683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96EE4-7A42-4387-A2FC-BAD5CE354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E847B6-5732-405C-BEF8-2DBF1BA99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B503C-69BD-4158-BDB6-10502F2B6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D82CF7-9C35-44B3-9823-4A63D7B5B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96AE91-22D2-4C69-A0BD-314D62A59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1333689-7D6B-4E6A-A310-A0E974B9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53BA6-45E7-4694-923A-20103623C454}"/>
              </a:ext>
            </a:extLst>
          </p:cNvPr>
          <p:cNvSpPr/>
          <p:nvPr/>
        </p:nvSpPr>
        <p:spPr>
          <a:xfrm>
            <a:off x="1990725" y="2428875"/>
            <a:ext cx="2162175" cy="233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C1FB3CE-92B0-4100-84CB-B0BEB852F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39214" r="67657" b="34675"/>
          <a:stretch/>
        </p:blipFill>
        <p:spPr>
          <a:xfrm>
            <a:off x="2149474" y="2689225"/>
            <a:ext cx="1793875" cy="179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A909B-F4C8-4291-8D1A-162969CA6C4D}"/>
              </a:ext>
            </a:extLst>
          </p:cNvPr>
          <p:cNvSpPr/>
          <p:nvPr/>
        </p:nvSpPr>
        <p:spPr>
          <a:xfrm>
            <a:off x="8152171" y="2417762"/>
            <a:ext cx="2162175" cy="233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E8A1181-6FD9-4BD6-AB96-EC1B40EE3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37977" r="16329" b="33111"/>
          <a:stretch/>
        </p:blipFill>
        <p:spPr>
          <a:xfrm>
            <a:off x="8039102" y="2618072"/>
            <a:ext cx="2162173" cy="19828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89F82-0677-4475-B15A-8040CA9988F1}"/>
              </a:ext>
            </a:extLst>
          </p:cNvPr>
          <p:cNvCxnSpPr>
            <a:cxnSpLocks/>
          </p:cNvCxnSpPr>
          <p:nvPr/>
        </p:nvCxnSpPr>
        <p:spPr>
          <a:xfrm>
            <a:off x="6415087" y="3586162"/>
            <a:ext cx="1797844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0B3B2-A5CB-4B07-B872-7DFE5FE30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3" b="39088"/>
          <a:stretch/>
        </p:blipFill>
        <p:spPr>
          <a:xfrm>
            <a:off x="0" y="3378467"/>
            <a:ext cx="12192000" cy="79889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DA1C327C-FB13-48BA-9917-EEFF011DC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88351"/>
          <a:stretch/>
        </p:blipFill>
        <p:spPr>
          <a:xfrm>
            <a:off x="0" y="0"/>
            <a:ext cx="8210349" cy="7988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9A71A-3C1D-4DDD-9D13-53A9C1AF4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7" r="72045"/>
          <a:stretch/>
        </p:blipFill>
        <p:spPr>
          <a:xfrm>
            <a:off x="0" y="4247804"/>
            <a:ext cx="3408218" cy="2610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83629C-32CA-4790-B610-2376AAF5B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t="61937" r="49408"/>
          <a:stretch/>
        </p:blipFill>
        <p:spPr>
          <a:xfrm>
            <a:off x="4696690" y="4247804"/>
            <a:ext cx="1471353" cy="2610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CE9928-404E-4A27-8EBA-D23AA9FE7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9" t="61937" r="36454"/>
          <a:stretch/>
        </p:blipFill>
        <p:spPr>
          <a:xfrm>
            <a:off x="7323512" y="4247804"/>
            <a:ext cx="423949" cy="2610196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36554A-9C89-440E-9A60-26027016B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4" t="30070" r="70668" b="66233"/>
          <a:stretch/>
        </p:blipFill>
        <p:spPr>
          <a:xfrm>
            <a:off x="2094807" y="3429001"/>
            <a:ext cx="1064029" cy="253538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3D67C-A2F6-4A3C-86DB-1C83A90CA6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8" t="30071" r="20335" b="66233"/>
          <a:stretch/>
        </p:blipFill>
        <p:spPr>
          <a:xfrm>
            <a:off x="10274531" y="3429000"/>
            <a:ext cx="1205345" cy="253538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B23E13-A40D-4408-A0C6-F919B4743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8" t="30424" r="45319" b="65576"/>
          <a:stretch/>
        </p:blipFill>
        <p:spPr>
          <a:xfrm>
            <a:off x="5494713" y="2086495"/>
            <a:ext cx="117209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13841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0231 L -0.16589 0.3287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0.00046 L 0.3379 0.1291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20495 0.129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7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14922 0.36158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1807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2D081-F3B7-4FAB-9A41-463A1B25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-Shape 3">
            <a:extLst>
              <a:ext uri="{FF2B5EF4-FFF2-40B4-BE49-F238E27FC236}">
                <a16:creationId xmlns:a16="http://schemas.microsoft.com/office/drawing/2014/main" id="{D336A388-8E31-486A-9049-27AE745BB053}"/>
              </a:ext>
            </a:extLst>
          </p:cNvPr>
          <p:cNvSpPr/>
          <p:nvPr/>
        </p:nvSpPr>
        <p:spPr>
          <a:xfrm flipH="1">
            <a:off x="3436219" y="970547"/>
            <a:ext cx="2005262" cy="5362876"/>
          </a:xfrm>
          <a:prstGeom prst="corner">
            <a:avLst>
              <a:gd name="adj1" fmla="val 50000"/>
              <a:gd name="adj2" fmla="val 68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C6878-C85E-49C8-808B-3FB400575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  <p:sp>
        <p:nvSpPr>
          <p:cNvPr id="3" name="L-Shape 2">
            <a:extLst>
              <a:ext uri="{FF2B5EF4-FFF2-40B4-BE49-F238E27FC236}">
                <a16:creationId xmlns:a16="http://schemas.microsoft.com/office/drawing/2014/main" id="{BD8F5809-BC32-4B85-A6E4-27EF4A729704}"/>
              </a:ext>
            </a:extLst>
          </p:cNvPr>
          <p:cNvSpPr/>
          <p:nvPr/>
        </p:nvSpPr>
        <p:spPr>
          <a:xfrm>
            <a:off x="192504" y="1106904"/>
            <a:ext cx="3311091" cy="5630779"/>
          </a:xfrm>
          <a:prstGeom prst="corner">
            <a:avLst>
              <a:gd name="adj1" fmla="val 61046"/>
              <a:gd name="adj2" fmla="val 35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4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C688A7-28AA-4806-9A5D-D196A3ED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E28D3D-7C1D-467C-A389-19CCCD0BF46A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19223-447D-4A5E-9C8D-FB5FB022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84C67-3E78-401D-9D5D-F5C64094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BDC3BC-5155-4438-8697-6A71ED43FC55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CC1E7-C3F6-4D26-B88A-11DA1EAB3D9C}"/>
              </a:ext>
            </a:extLst>
          </p:cNvPr>
          <p:cNvSpPr/>
          <p:nvPr/>
        </p:nvSpPr>
        <p:spPr>
          <a:xfrm>
            <a:off x="7950136" y="2759686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339790-9117-466F-A71A-E36BA0570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3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849992-DFED-4CCD-B2EC-79D3C0BA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42593-D2B1-4EBC-883B-8560B7455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89384-0869-444F-A8B2-434E1CB5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B93C0F7-7003-4961-AFE1-63F3553CFE16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A6A5C-6E67-4E60-8E64-A9DEBEA3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AEBA84-F515-47F3-A5E4-2DA22DDC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63CEFA-F106-4241-A2C2-C30DA8004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508" r="24858" b="17755"/>
          <a:stretch/>
        </p:blipFill>
        <p:spPr>
          <a:xfrm>
            <a:off x="6096001" y="1886552"/>
            <a:ext cx="3065334" cy="37538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1B0EC8-4F4E-4564-8E93-F226A07DF3D9}"/>
              </a:ext>
            </a:extLst>
          </p:cNvPr>
          <p:cNvSpPr/>
          <p:nvPr/>
        </p:nvSpPr>
        <p:spPr>
          <a:xfrm>
            <a:off x="7376385" y="2759685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1F0D6-5F6A-4E68-9935-AA69F0E5A877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1A26E-4CDD-4746-8A0A-88A12A0BBCF8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FEE98-DC1D-42E5-9877-2B09FFB91C3F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CAF795-C748-4844-B15F-1F624B8B3C1F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A2F18-625E-45EC-9FA1-3B0B63966915}"/>
              </a:ext>
            </a:extLst>
          </p:cNvPr>
          <p:cNvSpPr/>
          <p:nvPr/>
        </p:nvSpPr>
        <p:spPr>
          <a:xfrm>
            <a:off x="6802634" y="2759687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89783-33D0-4DD1-BB2F-90FB249E0F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D270C-AA01-492C-8514-32F7D0B4E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B3811-B57C-485A-B6A8-96E18A597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508" r="24858" b="17755"/>
          <a:stretch/>
        </p:blipFill>
        <p:spPr>
          <a:xfrm>
            <a:off x="6096001" y="1886552"/>
            <a:ext cx="3065334" cy="37538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4AC09D-6C4A-43B9-8C1E-12AEFB37DF7B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B8875-BA51-4198-891F-334C415708F0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DFE25-DF9F-408A-B92D-5A883B109A82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F0B4E7-2855-4C1C-9F1A-37DAF2D2C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B5291F-8C97-4A74-A8D3-090204B5D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25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463FA7-6F6B-42B5-A402-41CB9638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69AA95-3348-44A7-A164-EFA8BC6F4800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1F51A-B567-400D-9C11-B454FB77DA01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7EAE8-7EFF-4B28-98DA-237C1390FF37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D92E98-9510-4CFC-A100-099ECA313193}"/>
              </a:ext>
            </a:extLst>
          </p:cNvPr>
          <p:cNvSpPr/>
          <p:nvPr/>
        </p:nvSpPr>
        <p:spPr>
          <a:xfrm>
            <a:off x="9764908" y="1152525"/>
            <a:ext cx="2331841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2BF811-F36E-4FB0-A7C9-156D28CC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7" r="85102" b="40416"/>
          <a:stretch/>
        </p:blipFill>
        <p:spPr>
          <a:xfrm>
            <a:off x="1" y="2857500"/>
            <a:ext cx="1816330" cy="122872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3571C-178D-4992-891D-1557AF7B1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24424" r="71157" b="52486"/>
          <a:stretch/>
        </p:blipFill>
        <p:spPr>
          <a:xfrm>
            <a:off x="2044931" y="1675015"/>
            <a:ext cx="1471352" cy="158357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02C7C-8506-4538-9A7E-DC983D778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9" t="47514" r="58475" b="43079"/>
          <a:stretch/>
        </p:blipFill>
        <p:spPr>
          <a:xfrm>
            <a:off x="3624350" y="3258589"/>
            <a:ext cx="1438102" cy="64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E03790-BA5F-4A3E-A0F3-FCC234571A63}"/>
              </a:ext>
            </a:extLst>
          </p:cNvPr>
          <p:cNvSpPr/>
          <p:nvPr/>
        </p:nvSpPr>
        <p:spPr>
          <a:xfrm>
            <a:off x="9764907" y="2809875"/>
            <a:ext cx="2331840" cy="1457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EBB0B-C96A-4553-8D0A-56941DB44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82DDED-69B3-4962-A377-379A64A34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B71D8B-9DCE-4A7F-BACC-769B4AC9911F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F189-2DDB-4588-9A20-3384D7617800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8674B-C414-4D1F-B9E9-FEA32E2BF6D5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ACD74-6F1C-4A3B-A216-AF466539C4F2}"/>
              </a:ext>
            </a:extLst>
          </p:cNvPr>
          <p:cNvSpPr/>
          <p:nvPr/>
        </p:nvSpPr>
        <p:spPr>
          <a:xfrm>
            <a:off x="10015538" y="283607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3125D6-DB77-4B79-8A38-A79FD27C5572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E1FF1-90DF-4643-AB91-62E7409C732A}"/>
              </a:ext>
            </a:extLst>
          </p:cNvPr>
          <p:cNvSpPr/>
          <p:nvPr/>
        </p:nvSpPr>
        <p:spPr>
          <a:xfrm>
            <a:off x="10651332" y="283607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45C8FE-13E5-45DC-9920-D6568FCF029E}"/>
              </a:ext>
            </a:extLst>
          </p:cNvPr>
          <p:cNvSpPr/>
          <p:nvPr/>
        </p:nvSpPr>
        <p:spPr>
          <a:xfrm>
            <a:off x="10015537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7B88C9-4EAF-40E5-BFDA-6EE1211592A5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BA552B-631F-44CA-BA9F-7F3AEDE6FD73}"/>
              </a:ext>
            </a:extLst>
          </p:cNvPr>
          <p:cNvSpPr/>
          <p:nvPr/>
        </p:nvSpPr>
        <p:spPr>
          <a:xfrm>
            <a:off x="11284615" y="283607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2D964-5D57-4CD9-B086-DE0F19328FE1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7A7E9C-9F2E-4980-A059-24BC41D994CD}"/>
              </a:ext>
            </a:extLst>
          </p:cNvPr>
          <p:cNvSpPr/>
          <p:nvPr/>
        </p:nvSpPr>
        <p:spPr>
          <a:xfrm>
            <a:off x="383034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AF630-5480-4258-A9D2-764C3FEB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10403 -0.0002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9" grpId="2" animBg="1"/>
      <p:bldP spid="16" grpId="1" animBg="1"/>
      <p:bldP spid="16" grpId="2" animBg="1"/>
      <p:bldP spid="16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E3FCA-C876-4C3C-BE77-512FC62DA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77D866-6B38-4F95-A138-2D6D454F0827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E555C-969E-4279-8D8C-2078A9DD106F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5117B-5550-41CB-AEF7-BCF0FEA8CEBB}"/>
              </a:ext>
            </a:extLst>
          </p:cNvPr>
          <p:cNvSpPr/>
          <p:nvPr/>
        </p:nvSpPr>
        <p:spPr>
          <a:xfrm>
            <a:off x="10651332" y="283607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7D347-F16C-435D-89C2-974BB597FB81}"/>
              </a:ext>
            </a:extLst>
          </p:cNvPr>
          <p:cNvSpPr/>
          <p:nvPr/>
        </p:nvSpPr>
        <p:spPr>
          <a:xfrm>
            <a:off x="10015537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B7A2E0-05E4-4C79-A91C-DF4FA05C693A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58FC7-48D7-4E28-A288-D4B816C394CB}"/>
              </a:ext>
            </a:extLst>
          </p:cNvPr>
          <p:cNvSpPr/>
          <p:nvPr/>
        </p:nvSpPr>
        <p:spPr>
          <a:xfrm>
            <a:off x="11284615" y="283607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776403-DD81-4BA8-9F24-D2D9CF5AA6E3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B68AFB-2E0D-4EE6-8002-1A8131F9E6D6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DAACDF-3861-4AF4-98B4-1F876A9ABCE1}"/>
              </a:ext>
            </a:extLst>
          </p:cNvPr>
          <p:cNvSpPr/>
          <p:nvPr/>
        </p:nvSpPr>
        <p:spPr>
          <a:xfrm>
            <a:off x="4926903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F693F0-B96B-42BF-B22D-97822EEE1601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D61201-FD4D-4F81-BDEC-3775DB104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54167E-6 1.85185E-6 L -0.10377 -0.00046 " pathEditMode="relative" rAng="0" ptsTypes="AA">
                                      <p:cBhvr>
                                        <p:cTn id="23" dur="1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BE63C-BCE2-44C3-A203-088CDF0F7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5C56C6-69FB-46F9-900F-67245789B76F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C4B6E2-28DC-42F4-859D-595D3931D702}"/>
              </a:ext>
            </a:extLst>
          </p:cNvPr>
          <p:cNvSpPr/>
          <p:nvPr/>
        </p:nvSpPr>
        <p:spPr>
          <a:xfrm>
            <a:off x="10015537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2E77C-8316-429F-8D0A-7AFD57F66E30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65AAD-F4C9-4923-97AB-ABB9F4DE4074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8EBDDA-3E3B-44DE-85C5-6AFDFB033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CFA05C-3360-4A12-A2B5-AC70A16A8CF2}"/>
              </a:ext>
            </a:extLst>
          </p:cNvPr>
          <p:cNvSpPr/>
          <p:nvPr/>
        </p:nvSpPr>
        <p:spPr>
          <a:xfrm>
            <a:off x="11284615" y="283607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28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206037-66B6-422B-A2DF-830EC51C1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10435-E0A1-4851-9444-4E9D3E28BB4A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42B8C-E5B1-4C9F-BD1C-15B31E2206C2}"/>
              </a:ext>
            </a:extLst>
          </p:cNvPr>
          <p:cNvSpPr/>
          <p:nvPr/>
        </p:nvSpPr>
        <p:spPr>
          <a:xfrm>
            <a:off x="10015537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5920F-712C-4752-B9E9-E409B39AE07B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258096-B111-4206-80CF-B0EB91330A1F}"/>
              </a:ext>
            </a:extLst>
          </p:cNvPr>
          <p:cNvSpPr/>
          <p:nvPr/>
        </p:nvSpPr>
        <p:spPr>
          <a:xfrm>
            <a:off x="11284615" y="283607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B4960-BAD3-460B-9FE6-2F3067ABDAB2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356118-8A26-4879-8D11-1FDB8959EEFD}"/>
              </a:ext>
            </a:extLst>
          </p:cNvPr>
          <p:cNvSpPr/>
          <p:nvPr/>
        </p:nvSpPr>
        <p:spPr>
          <a:xfrm>
            <a:off x="2660624" y="178819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9E5B02-506D-4466-88C8-38EF108BC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4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00013 0.1919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5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2" grpId="1" animBg="1"/>
      <p:bldP spid="12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321C71-E6AD-4A05-88A4-669912431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27571D-3FE1-4B0A-A81F-CD6C853D4E7A}"/>
              </a:ext>
            </a:extLst>
          </p:cNvPr>
          <p:cNvSpPr/>
          <p:nvPr/>
        </p:nvSpPr>
        <p:spPr>
          <a:xfrm>
            <a:off x="7950136" y="3903760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4CE9C-1269-491F-8BD9-C6C9176FF18A}"/>
              </a:ext>
            </a:extLst>
          </p:cNvPr>
          <p:cNvSpPr/>
          <p:nvPr/>
        </p:nvSpPr>
        <p:spPr>
          <a:xfrm>
            <a:off x="10015537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0295A-165A-49AA-BCF2-EE2939088768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982B4-9725-4D57-A169-F01403984B74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CB55ED-FDDB-49F3-99BC-26E3AC5BA6FF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600BE4-FD41-4C8F-B943-458A1ED7C79C}"/>
              </a:ext>
            </a:extLst>
          </p:cNvPr>
          <p:cNvSpPr/>
          <p:nvPr/>
        </p:nvSpPr>
        <p:spPr>
          <a:xfrm>
            <a:off x="383034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3C1E9F-2C5D-411C-B948-BE969228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10403 -0.0002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158DA-A0F7-442E-84E3-20848360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C65116-1CA0-444D-A46C-D850AAA54977}"/>
              </a:ext>
            </a:extLst>
          </p:cNvPr>
          <p:cNvSpPr/>
          <p:nvPr/>
        </p:nvSpPr>
        <p:spPr>
          <a:xfrm>
            <a:off x="10648820" y="3471864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51D75-A214-44A2-8C81-7EB486F11C8F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295C3A-6818-44A5-9C66-D9A54EC2F271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FC716B-D86D-4852-9C93-E0EA5CABCAFF}"/>
              </a:ext>
            </a:extLst>
          </p:cNvPr>
          <p:cNvSpPr/>
          <p:nvPr/>
        </p:nvSpPr>
        <p:spPr>
          <a:xfrm>
            <a:off x="4926903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B0349-A65C-4DA6-82F1-FB2A839AE776}"/>
              </a:ext>
            </a:extLst>
          </p:cNvPr>
          <p:cNvSpPr/>
          <p:nvPr/>
        </p:nvSpPr>
        <p:spPr>
          <a:xfrm>
            <a:off x="7950136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BD6F5E-8ED6-4902-ADDA-2306AE5B1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54167E-6 1.85185E-6 L -0.10377 -0.00046 " pathEditMode="relative" rAng="0" ptsTypes="AA">
                                      <p:cBhvr>
                                        <p:cTn id="23" dur="1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544E97-6585-4343-A124-2986F2F0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8AFF6A-D909-4FE7-B861-1694A9D4411F}"/>
              </a:ext>
            </a:extLst>
          </p:cNvPr>
          <p:cNvSpPr/>
          <p:nvPr/>
        </p:nvSpPr>
        <p:spPr>
          <a:xfrm>
            <a:off x="11282103" y="3471864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94131B-36E7-4883-B024-A260724BC0F6}"/>
              </a:ext>
            </a:extLst>
          </p:cNvPr>
          <p:cNvSpPr/>
          <p:nvPr/>
        </p:nvSpPr>
        <p:spPr>
          <a:xfrm>
            <a:off x="2660624" y="178819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F2F8E-0118-48C4-B4D5-0047A8F5A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00013 0.1919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5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0D2683-9E9C-4000-9E75-1F7A64DC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988F7-28E6-4EAE-904F-BEB60B5AC510}"/>
              </a:ext>
            </a:extLst>
          </p:cNvPr>
          <p:cNvSpPr/>
          <p:nvPr/>
        </p:nvSpPr>
        <p:spPr>
          <a:xfrm>
            <a:off x="10015537" y="411042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B9B11-D790-473B-A430-635A88CF951C}"/>
              </a:ext>
            </a:extLst>
          </p:cNvPr>
          <p:cNvSpPr/>
          <p:nvPr/>
        </p:nvSpPr>
        <p:spPr>
          <a:xfrm>
            <a:off x="10648820" y="411042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E37F3-DE0C-4868-8339-B15A9DB8914F}"/>
              </a:ext>
            </a:extLst>
          </p:cNvPr>
          <p:cNvSpPr/>
          <p:nvPr/>
        </p:nvSpPr>
        <p:spPr>
          <a:xfrm>
            <a:off x="11282103" y="411042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ABDD65-26C1-4428-B1C5-4366431A08C4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D5A5D-BE40-49FD-881D-B3F66F201347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F95DC-9AB5-4EF1-BCEB-23DEF44C5018}"/>
              </a:ext>
            </a:extLst>
          </p:cNvPr>
          <p:cNvSpPr/>
          <p:nvPr/>
        </p:nvSpPr>
        <p:spPr>
          <a:xfrm>
            <a:off x="6802634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0442AC-19B2-481C-93FF-7B1ADA571A1E}"/>
              </a:ext>
            </a:extLst>
          </p:cNvPr>
          <p:cNvSpPr/>
          <p:nvPr/>
        </p:nvSpPr>
        <p:spPr>
          <a:xfrm>
            <a:off x="6802634" y="2759687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125F1F-D13B-48EC-80D1-F2BE4ABBD170}"/>
              </a:ext>
            </a:extLst>
          </p:cNvPr>
          <p:cNvSpPr/>
          <p:nvPr/>
        </p:nvSpPr>
        <p:spPr>
          <a:xfrm>
            <a:off x="7950136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FE04DF-CCD6-4697-B7EA-CBF2BF635195}"/>
              </a:ext>
            </a:extLst>
          </p:cNvPr>
          <p:cNvSpPr/>
          <p:nvPr/>
        </p:nvSpPr>
        <p:spPr>
          <a:xfrm>
            <a:off x="7950136" y="2759686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6140BC-E4DB-45E3-8614-6B64203356E9}"/>
              </a:ext>
            </a:extLst>
          </p:cNvPr>
          <p:cNvSpPr/>
          <p:nvPr/>
        </p:nvSpPr>
        <p:spPr>
          <a:xfrm>
            <a:off x="10015537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7B31FD-076C-4C7E-B18E-2B9F563D6108}"/>
              </a:ext>
            </a:extLst>
          </p:cNvPr>
          <p:cNvSpPr/>
          <p:nvPr/>
        </p:nvSpPr>
        <p:spPr>
          <a:xfrm>
            <a:off x="10648820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ADE97B-F5B4-4659-B266-DB2E09A6771C}"/>
              </a:ext>
            </a:extLst>
          </p:cNvPr>
          <p:cNvSpPr/>
          <p:nvPr/>
        </p:nvSpPr>
        <p:spPr>
          <a:xfrm>
            <a:off x="11282103" y="4742378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E9B9D-95E4-4CFC-A737-0539A1682073}"/>
              </a:ext>
            </a:extLst>
          </p:cNvPr>
          <p:cNvSpPr/>
          <p:nvPr/>
        </p:nvSpPr>
        <p:spPr>
          <a:xfrm>
            <a:off x="10015537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11459-30C8-4873-BD75-DA605158D9C9}"/>
              </a:ext>
            </a:extLst>
          </p:cNvPr>
          <p:cNvSpPr/>
          <p:nvPr/>
        </p:nvSpPr>
        <p:spPr>
          <a:xfrm>
            <a:off x="10648820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053BA-937F-48FF-87F7-0F53DB688A7A}"/>
              </a:ext>
            </a:extLst>
          </p:cNvPr>
          <p:cNvSpPr/>
          <p:nvPr/>
        </p:nvSpPr>
        <p:spPr>
          <a:xfrm>
            <a:off x="11282103" y="5374336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4353F-710B-4CA0-A311-ACE2A3665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82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70C18E-FC55-4928-87CF-847BC43AD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6E3291-3878-4C41-A983-C60848FC3BD6}"/>
              </a:ext>
            </a:extLst>
          </p:cNvPr>
          <p:cNvSpPr/>
          <p:nvPr/>
        </p:nvSpPr>
        <p:spPr>
          <a:xfrm>
            <a:off x="10015537" y="411042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23269F-5004-4998-93BA-067665A0E872}"/>
              </a:ext>
            </a:extLst>
          </p:cNvPr>
          <p:cNvSpPr/>
          <p:nvPr/>
        </p:nvSpPr>
        <p:spPr>
          <a:xfrm>
            <a:off x="10648820" y="4110420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E5FF74-DBBD-49A0-969B-FEE677F78FC3}"/>
              </a:ext>
            </a:extLst>
          </p:cNvPr>
          <p:cNvSpPr/>
          <p:nvPr/>
        </p:nvSpPr>
        <p:spPr>
          <a:xfrm>
            <a:off x="11282103" y="4110420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D9E47D-C576-4C1D-B11D-9A37BDE6E670}"/>
              </a:ext>
            </a:extLst>
          </p:cNvPr>
          <p:cNvSpPr/>
          <p:nvPr/>
        </p:nvSpPr>
        <p:spPr>
          <a:xfrm>
            <a:off x="7376385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9104A-53F3-46DE-9095-9CE736235F53}"/>
              </a:ext>
            </a:extLst>
          </p:cNvPr>
          <p:cNvSpPr/>
          <p:nvPr/>
        </p:nvSpPr>
        <p:spPr>
          <a:xfrm>
            <a:off x="6802634" y="3903761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9F5A8-8FB9-4E01-B5B5-9E0F37D6B67E}"/>
              </a:ext>
            </a:extLst>
          </p:cNvPr>
          <p:cNvSpPr/>
          <p:nvPr/>
        </p:nvSpPr>
        <p:spPr>
          <a:xfrm>
            <a:off x="6802634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68252-FE23-4F2A-899C-AC520EF131BA}"/>
              </a:ext>
            </a:extLst>
          </p:cNvPr>
          <p:cNvSpPr/>
          <p:nvPr/>
        </p:nvSpPr>
        <p:spPr>
          <a:xfrm>
            <a:off x="6802634" y="2759687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494E-0177-4AF5-B624-35DDD9737464}"/>
              </a:ext>
            </a:extLst>
          </p:cNvPr>
          <p:cNvSpPr/>
          <p:nvPr/>
        </p:nvSpPr>
        <p:spPr>
          <a:xfrm>
            <a:off x="7950136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76E13F-51A4-4A0A-ADB9-A5989DDEAA64}"/>
              </a:ext>
            </a:extLst>
          </p:cNvPr>
          <p:cNvSpPr/>
          <p:nvPr/>
        </p:nvSpPr>
        <p:spPr>
          <a:xfrm>
            <a:off x="7950136" y="2759686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B80CAB-8298-46A3-9760-EF991D89A846}"/>
              </a:ext>
            </a:extLst>
          </p:cNvPr>
          <p:cNvSpPr/>
          <p:nvPr/>
        </p:nvSpPr>
        <p:spPr>
          <a:xfrm>
            <a:off x="10015537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BF296-07AA-4537-BB97-490FD78DDE99}"/>
              </a:ext>
            </a:extLst>
          </p:cNvPr>
          <p:cNvSpPr/>
          <p:nvPr/>
        </p:nvSpPr>
        <p:spPr>
          <a:xfrm>
            <a:off x="10648820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E45050-7E12-46C9-A8CB-5EA1F90B1E24}"/>
              </a:ext>
            </a:extLst>
          </p:cNvPr>
          <p:cNvSpPr/>
          <p:nvPr/>
        </p:nvSpPr>
        <p:spPr>
          <a:xfrm>
            <a:off x="11282103" y="4742378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50F77-6BDA-4664-ABC4-50ACFA63E414}"/>
              </a:ext>
            </a:extLst>
          </p:cNvPr>
          <p:cNvSpPr/>
          <p:nvPr/>
        </p:nvSpPr>
        <p:spPr>
          <a:xfrm>
            <a:off x="10015537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F6CE3-170A-47C8-8D74-702E488FABC8}"/>
              </a:ext>
            </a:extLst>
          </p:cNvPr>
          <p:cNvSpPr/>
          <p:nvPr/>
        </p:nvSpPr>
        <p:spPr>
          <a:xfrm>
            <a:off x="10648820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64FC22-3038-42C5-8555-A09F36B49960}"/>
              </a:ext>
            </a:extLst>
          </p:cNvPr>
          <p:cNvSpPr/>
          <p:nvPr/>
        </p:nvSpPr>
        <p:spPr>
          <a:xfrm>
            <a:off x="11282103" y="5374336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ED9739-22C8-4BF5-A9B6-DB0FF27E2320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61527-D659-4AB7-A5A0-69125E32FFFF}"/>
              </a:ext>
            </a:extLst>
          </p:cNvPr>
          <p:cNvSpPr/>
          <p:nvPr/>
        </p:nvSpPr>
        <p:spPr>
          <a:xfrm>
            <a:off x="383034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6F5CE2-382F-436C-A425-3FEB2697A095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8F14E1-FB52-4BD3-AE3B-8BDA71BF008D}"/>
              </a:ext>
            </a:extLst>
          </p:cNvPr>
          <p:cNvSpPr/>
          <p:nvPr/>
        </p:nvSpPr>
        <p:spPr>
          <a:xfrm>
            <a:off x="4926903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B8AC85-D397-48AD-A8B1-DBE66D53B772}"/>
              </a:ext>
            </a:extLst>
          </p:cNvPr>
          <p:cNvSpPr/>
          <p:nvPr/>
        </p:nvSpPr>
        <p:spPr>
          <a:xfrm>
            <a:off x="2660624" y="178819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3F7CBF-C729-447E-8997-1ADDEA403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10403 -0.0002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54167E-6 1.85185E-6 L -0.10377 -0.00046 " pathEditMode="relative" rAng="0" ptsTypes="AA">
                                      <p:cBhvr>
                                        <p:cTn id="52" dur="1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00"/>
                            </p:stCondLst>
                            <p:childTnLst>
                              <p:par>
                                <p:cTn id="7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00013 0.1919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58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350"/>
                            </p:stCondLst>
                            <p:childTnLst>
                              <p:par>
                                <p:cTn id="8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892AE-17A1-4434-83AC-BE848527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EC408-3046-4D55-933A-09D83EED7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7"/>
          <a:stretch/>
        </p:blipFill>
        <p:spPr>
          <a:xfrm>
            <a:off x="0" y="3214838"/>
            <a:ext cx="12192000" cy="3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DBB43-72F5-4374-B367-7A9AF1FD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B22B30-9419-4F6A-8B8F-03B177A19106}"/>
              </a:ext>
            </a:extLst>
          </p:cNvPr>
          <p:cNvSpPr/>
          <p:nvPr/>
        </p:nvSpPr>
        <p:spPr>
          <a:xfrm>
            <a:off x="6802634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E838E6-10F3-4614-AB06-366DC29BF074}"/>
              </a:ext>
            </a:extLst>
          </p:cNvPr>
          <p:cNvSpPr/>
          <p:nvPr/>
        </p:nvSpPr>
        <p:spPr>
          <a:xfrm>
            <a:off x="6802634" y="2759687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3F64F-295B-4CA9-ABE6-13E1EE09D817}"/>
              </a:ext>
            </a:extLst>
          </p:cNvPr>
          <p:cNvSpPr/>
          <p:nvPr/>
        </p:nvSpPr>
        <p:spPr>
          <a:xfrm>
            <a:off x="7950136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3651E-8EB1-4A69-8D3A-49AFC458FFC8}"/>
              </a:ext>
            </a:extLst>
          </p:cNvPr>
          <p:cNvSpPr/>
          <p:nvPr/>
        </p:nvSpPr>
        <p:spPr>
          <a:xfrm>
            <a:off x="7950136" y="2759686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A5CE3-342D-463B-A80B-82F63F8349E6}"/>
              </a:ext>
            </a:extLst>
          </p:cNvPr>
          <p:cNvSpPr/>
          <p:nvPr/>
        </p:nvSpPr>
        <p:spPr>
          <a:xfrm>
            <a:off x="10015537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D0D91-75FD-46A5-93E9-4DDD233DCF07}"/>
              </a:ext>
            </a:extLst>
          </p:cNvPr>
          <p:cNvSpPr/>
          <p:nvPr/>
        </p:nvSpPr>
        <p:spPr>
          <a:xfrm>
            <a:off x="10648820" y="4742378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F223AC-84D9-4E39-B655-5CE4CFC1BA6B}"/>
              </a:ext>
            </a:extLst>
          </p:cNvPr>
          <p:cNvSpPr/>
          <p:nvPr/>
        </p:nvSpPr>
        <p:spPr>
          <a:xfrm>
            <a:off x="11282103" y="4742378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F1E8F-848B-42BC-905D-0E89AFC6E3CE}"/>
              </a:ext>
            </a:extLst>
          </p:cNvPr>
          <p:cNvSpPr/>
          <p:nvPr/>
        </p:nvSpPr>
        <p:spPr>
          <a:xfrm>
            <a:off x="10015537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C5D63-8CA5-493E-92FB-D7BA1DA60DDD}"/>
              </a:ext>
            </a:extLst>
          </p:cNvPr>
          <p:cNvSpPr/>
          <p:nvPr/>
        </p:nvSpPr>
        <p:spPr>
          <a:xfrm>
            <a:off x="10648820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5C01D-0EC6-4B39-BA72-A4AB2E6A17A3}"/>
              </a:ext>
            </a:extLst>
          </p:cNvPr>
          <p:cNvSpPr/>
          <p:nvPr/>
        </p:nvSpPr>
        <p:spPr>
          <a:xfrm>
            <a:off x="11282103" y="5374336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566F15-117D-424B-88CF-3930269F90D7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129A16-3952-4A9E-8ADC-5DA141F3E6B3}"/>
              </a:ext>
            </a:extLst>
          </p:cNvPr>
          <p:cNvSpPr/>
          <p:nvPr/>
        </p:nvSpPr>
        <p:spPr>
          <a:xfrm>
            <a:off x="383034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4D812F-ACE4-45DD-9437-661F3ED138C4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9C6FC1-2C00-4D6A-8B33-B8C0CDD736B2}"/>
              </a:ext>
            </a:extLst>
          </p:cNvPr>
          <p:cNvSpPr/>
          <p:nvPr/>
        </p:nvSpPr>
        <p:spPr>
          <a:xfrm>
            <a:off x="4926903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B9CD69-28BE-4993-874E-5D8D28D35D00}"/>
              </a:ext>
            </a:extLst>
          </p:cNvPr>
          <p:cNvSpPr/>
          <p:nvPr/>
        </p:nvSpPr>
        <p:spPr>
          <a:xfrm>
            <a:off x="2660624" y="178819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8C6A9-4B0C-4B66-865E-FBF3211CC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10403 -0.0002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54167E-6 1.85185E-6 L -0.10377 -0.00046 " pathEditMode="relative" rAng="0" ptsTypes="AA">
                                      <p:cBhvr>
                                        <p:cTn id="52" dur="1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00"/>
                            </p:stCondLst>
                            <p:childTnLst>
                              <p:par>
                                <p:cTn id="7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00013 0.1919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58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350"/>
                            </p:stCondLst>
                            <p:childTnLst>
                              <p:par>
                                <p:cTn id="8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F2852-8CB2-46F1-BA4E-396B75F7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9BC973-CF6E-4C01-B0FC-F78C67BB8BED}"/>
              </a:ext>
            </a:extLst>
          </p:cNvPr>
          <p:cNvSpPr/>
          <p:nvPr/>
        </p:nvSpPr>
        <p:spPr>
          <a:xfrm>
            <a:off x="7950136" y="3331724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D16451-F636-4DE0-BBBA-21D16DB47B70}"/>
              </a:ext>
            </a:extLst>
          </p:cNvPr>
          <p:cNvSpPr/>
          <p:nvPr/>
        </p:nvSpPr>
        <p:spPr>
          <a:xfrm>
            <a:off x="7950136" y="2759686"/>
            <a:ext cx="518852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DFA178-9E8B-4E5E-9932-478655EC66FC}"/>
              </a:ext>
            </a:extLst>
          </p:cNvPr>
          <p:cNvSpPr/>
          <p:nvPr/>
        </p:nvSpPr>
        <p:spPr>
          <a:xfrm>
            <a:off x="10015537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E90E1-1B1D-485C-B745-535D3644CE94}"/>
              </a:ext>
            </a:extLst>
          </p:cNvPr>
          <p:cNvSpPr/>
          <p:nvPr/>
        </p:nvSpPr>
        <p:spPr>
          <a:xfrm>
            <a:off x="10648820" y="5374336"/>
            <a:ext cx="604837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72DC6-B788-4FA7-AE32-928EC735974C}"/>
              </a:ext>
            </a:extLst>
          </p:cNvPr>
          <p:cNvSpPr/>
          <p:nvPr/>
        </p:nvSpPr>
        <p:spPr>
          <a:xfrm>
            <a:off x="11282103" y="5374336"/>
            <a:ext cx="747972" cy="61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C289FE-A44C-4658-B9D4-49B2C548400C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BBD278-40B5-40FB-8F2D-99AF792ED4DC}"/>
              </a:ext>
            </a:extLst>
          </p:cNvPr>
          <p:cNvSpPr/>
          <p:nvPr/>
        </p:nvSpPr>
        <p:spPr>
          <a:xfrm>
            <a:off x="383034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767CE0-0293-4BB8-9E0E-F29365C68341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4DC8D0-818F-4B88-81B8-C34F87F623BB}"/>
              </a:ext>
            </a:extLst>
          </p:cNvPr>
          <p:cNvSpPr/>
          <p:nvPr/>
        </p:nvSpPr>
        <p:spPr>
          <a:xfrm>
            <a:off x="4926903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E2D629-D97A-4CEC-A841-FC8024725B8B}"/>
              </a:ext>
            </a:extLst>
          </p:cNvPr>
          <p:cNvSpPr/>
          <p:nvPr/>
        </p:nvSpPr>
        <p:spPr>
          <a:xfrm>
            <a:off x="2660624" y="178819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14065-BC3D-4E3D-8E95-2DD23D27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-0.0694 -0.00023 L -0.0694 0.66713 L 0.05117 0.66713 " pathEditMode="relative" ptsTypes="AA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1.85185E-6 L 0.10403 -0.0002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39 L 0.12214 0.00093 L 0.12214 -0.66574 L 0.05365 -0.66574 " pathEditMode="relative" ptsTypes="AAAA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Motion origin="layout" path="M -3.54167E-6 1.85185E-6 L -0.10377 -0.00046 " pathEditMode="relative" rAng="0" ptsTypes="AA">
                                      <p:cBhvr>
                                        <p:cTn id="52" dur="1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-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400"/>
                            </p:stCondLst>
                            <p:childTnLst>
                              <p:par>
                                <p:cTn id="66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00"/>
                            </p:stCondLst>
                            <p:childTnLst>
                              <p:par>
                                <p:cTn id="7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00013 0.1919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58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350"/>
                            </p:stCondLst>
                            <p:childTnLst>
                              <p:par>
                                <p:cTn id="8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24BDE8-1423-4C71-A6A5-742ACBDD9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15FE12-0AD5-4BD0-A99E-AAC3D160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78607" r="71922"/>
          <a:stretch/>
        </p:blipFill>
        <p:spPr>
          <a:xfrm>
            <a:off x="2008208" y="5390909"/>
            <a:ext cx="1415006" cy="146709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89DD6-3CCA-4481-BBA5-1F4682798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35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CD7B4-2976-4D99-90D3-B8CDE941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94B57D-EA85-45D7-BF7D-B164B423EEAA}"/>
              </a:ext>
            </a:extLst>
          </p:cNvPr>
          <p:cNvSpPr/>
          <p:nvPr/>
        </p:nvSpPr>
        <p:spPr>
          <a:xfrm>
            <a:off x="2771744" y="4395981"/>
            <a:ext cx="991733" cy="512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9782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70CBC8-E7F6-4E8E-9046-E9BC1CFA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4986DE-8AC2-43AC-A262-039F8CE3E1D9}"/>
              </a:ext>
            </a:extLst>
          </p:cNvPr>
          <p:cNvSpPr/>
          <p:nvPr/>
        </p:nvSpPr>
        <p:spPr>
          <a:xfrm>
            <a:off x="5370897" y="1087656"/>
            <a:ext cx="3338597" cy="2816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C5F85D-0772-4189-8406-1C7B1E09FE0C}"/>
              </a:ext>
            </a:extLst>
          </p:cNvPr>
          <p:cNvSpPr/>
          <p:nvPr/>
        </p:nvSpPr>
        <p:spPr>
          <a:xfrm>
            <a:off x="8709494" y="1087656"/>
            <a:ext cx="3338597" cy="2816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533F43-91E2-4693-A414-787AF4309429}"/>
              </a:ext>
            </a:extLst>
          </p:cNvPr>
          <p:cNvSpPr/>
          <p:nvPr/>
        </p:nvSpPr>
        <p:spPr>
          <a:xfrm>
            <a:off x="5370897" y="3904430"/>
            <a:ext cx="3338597" cy="2816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D2BFAB-2BB1-4A52-9A64-72C92D702D56}"/>
              </a:ext>
            </a:extLst>
          </p:cNvPr>
          <p:cNvSpPr/>
          <p:nvPr/>
        </p:nvSpPr>
        <p:spPr>
          <a:xfrm>
            <a:off x="8709494" y="3904430"/>
            <a:ext cx="3338597" cy="2816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4374C-71A2-403B-825E-B21573806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87649"/>
          <a:stretch/>
        </p:blipFill>
        <p:spPr>
          <a:xfrm>
            <a:off x="0" y="0"/>
            <a:ext cx="12192000" cy="84702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60AC6-1F64-46B1-AE4F-DEE9939B6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78608" r="71922"/>
          <a:stretch/>
        </p:blipFill>
        <p:spPr>
          <a:xfrm>
            <a:off x="2008208" y="5390908"/>
            <a:ext cx="1415006" cy="14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8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E9D26-231F-42AF-8F0C-B60CEFC3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E2C5D3-0780-40D1-A23B-4AACB08C6973}"/>
              </a:ext>
            </a:extLst>
          </p:cNvPr>
          <p:cNvSpPr/>
          <p:nvPr/>
        </p:nvSpPr>
        <p:spPr>
          <a:xfrm>
            <a:off x="5370897" y="1087656"/>
            <a:ext cx="3338597" cy="28167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96741-B1EF-4C56-ADA9-25A74EA88C78}"/>
              </a:ext>
            </a:extLst>
          </p:cNvPr>
          <p:cNvSpPr/>
          <p:nvPr/>
        </p:nvSpPr>
        <p:spPr>
          <a:xfrm>
            <a:off x="8709494" y="1087656"/>
            <a:ext cx="3338597" cy="28167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DF72AA-E606-4D00-8D19-8C515606D8D0}"/>
              </a:ext>
            </a:extLst>
          </p:cNvPr>
          <p:cNvSpPr/>
          <p:nvPr/>
        </p:nvSpPr>
        <p:spPr>
          <a:xfrm>
            <a:off x="5370897" y="3904430"/>
            <a:ext cx="3338597" cy="28167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1D6289-58EE-48DE-B8F2-5B45E76EB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87649"/>
          <a:stretch/>
        </p:blipFill>
        <p:spPr>
          <a:xfrm>
            <a:off x="0" y="0"/>
            <a:ext cx="12192000" cy="8470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2525C8-273F-41FA-B055-D8A332ECE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78608" r="71922"/>
          <a:stretch/>
        </p:blipFill>
        <p:spPr>
          <a:xfrm>
            <a:off x="2008208" y="5390908"/>
            <a:ext cx="1415006" cy="14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E707B-A132-4503-8713-0E715EFE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233E5C-550C-4C44-829C-FA964A869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4"/>
          <a:stretch/>
        </p:blipFill>
        <p:spPr>
          <a:xfrm>
            <a:off x="0" y="3181738"/>
            <a:ext cx="12192000" cy="36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79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E707B-A132-4503-8713-0E715EFE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1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1333689-7D6B-4E6A-A310-A0E974B9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2" r="37316" b="31883"/>
          <a:stretch/>
        </p:blipFill>
        <p:spPr>
          <a:xfrm>
            <a:off x="0" y="2512194"/>
            <a:ext cx="7642459" cy="2159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53BA6-45E7-4694-923A-20103623C454}"/>
              </a:ext>
            </a:extLst>
          </p:cNvPr>
          <p:cNvSpPr/>
          <p:nvPr/>
        </p:nvSpPr>
        <p:spPr>
          <a:xfrm>
            <a:off x="1990725" y="2428875"/>
            <a:ext cx="2162175" cy="233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C1FB3CE-92B0-4100-84CB-B0BEB852F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39214" r="67657" b="34675"/>
          <a:stretch/>
        </p:blipFill>
        <p:spPr>
          <a:xfrm>
            <a:off x="2149474" y="2689225"/>
            <a:ext cx="1793875" cy="17907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E89C3B4-C522-457B-ACDD-3D96FBF47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123"/>
          <a:stretch/>
        </p:blipFill>
        <p:spPr>
          <a:xfrm>
            <a:off x="0" y="0"/>
            <a:ext cx="6096000" cy="102027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2CD518B-1CA4-4D7D-B6C8-7E01C9A8A0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7" t="38035" r="17027" b="33474"/>
          <a:stretch/>
        </p:blipFill>
        <p:spPr>
          <a:xfrm>
            <a:off x="8039102" y="2608446"/>
            <a:ext cx="2077050" cy="19539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789F82-0677-4475-B15A-8040CA9988F1}"/>
              </a:ext>
            </a:extLst>
          </p:cNvPr>
          <p:cNvCxnSpPr>
            <a:cxnSpLocks/>
          </p:cNvCxnSpPr>
          <p:nvPr/>
        </p:nvCxnSpPr>
        <p:spPr>
          <a:xfrm>
            <a:off x="6415087" y="3586162"/>
            <a:ext cx="1797844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3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13841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60095DB-7D91-4043-B9F7-4A73268B9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47"/>
          <a:stretch/>
        </p:blipFill>
        <p:spPr>
          <a:xfrm>
            <a:off x="0" y="0"/>
            <a:ext cx="7748337" cy="6858000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A20E5B7F-62FE-4C29-BB43-C5DB4365D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2" t="38337" r="17342" b="33699"/>
          <a:stretch/>
        </p:blipFill>
        <p:spPr>
          <a:xfrm>
            <a:off x="8123722" y="2629166"/>
            <a:ext cx="1953929" cy="19177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85C1B4-4942-499E-A0D9-1E614F5B2ED4}"/>
              </a:ext>
            </a:extLst>
          </p:cNvPr>
          <p:cNvCxnSpPr>
            <a:cxnSpLocks/>
          </p:cNvCxnSpPr>
          <p:nvPr/>
        </p:nvCxnSpPr>
        <p:spPr>
          <a:xfrm>
            <a:off x="3922096" y="3586162"/>
            <a:ext cx="1022943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3E408E-24E9-4704-B8EB-B8651CC139E8}"/>
              </a:ext>
            </a:extLst>
          </p:cNvPr>
          <p:cNvCxnSpPr>
            <a:cxnSpLocks/>
          </p:cNvCxnSpPr>
          <p:nvPr/>
        </p:nvCxnSpPr>
        <p:spPr>
          <a:xfrm>
            <a:off x="3922096" y="3076646"/>
            <a:ext cx="1022943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8D7760-9EC5-4680-B611-97FCD9D9499E}"/>
              </a:ext>
            </a:extLst>
          </p:cNvPr>
          <p:cNvCxnSpPr>
            <a:cxnSpLocks/>
          </p:cNvCxnSpPr>
          <p:nvPr/>
        </p:nvCxnSpPr>
        <p:spPr>
          <a:xfrm>
            <a:off x="3922096" y="4100228"/>
            <a:ext cx="1022943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36DE0B9-4315-4695-8BE0-135161BD7EAE}"/>
              </a:ext>
            </a:extLst>
          </p:cNvPr>
          <p:cNvSpPr/>
          <p:nvPr/>
        </p:nvSpPr>
        <p:spPr>
          <a:xfrm>
            <a:off x="5026987" y="302825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8B2F0C-DB4B-498A-A6A3-7C53095A07D0}"/>
              </a:ext>
            </a:extLst>
          </p:cNvPr>
          <p:cNvSpPr/>
          <p:nvPr/>
        </p:nvSpPr>
        <p:spPr>
          <a:xfrm>
            <a:off x="5026987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7BF1A3-35D9-4239-8C4A-8C2841204437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93363D-4EC5-4FC4-8349-D095C65BA3E3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D79658-8BFB-4715-9406-C7E2BB2ED270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2F4A51-770D-4923-92CE-9A6853B0A271}"/>
              </a:ext>
            </a:extLst>
          </p:cNvPr>
          <p:cNvSpPr/>
          <p:nvPr/>
        </p:nvSpPr>
        <p:spPr>
          <a:xfrm>
            <a:off x="5026987" y="3528674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FA4BD3-79B7-421E-9530-A3D7883DEE0A}"/>
              </a:ext>
            </a:extLst>
          </p:cNvPr>
          <p:cNvSpPr/>
          <p:nvPr/>
        </p:nvSpPr>
        <p:spPr>
          <a:xfrm>
            <a:off x="5026987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A75954-5BB9-4931-865C-C67D2774BC8B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150F73-A501-48EE-81C3-3888C6E9E0DB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FA99E3-DA9A-4798-9323-C8152F7B9374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7BFDAA-CD9B-4E78-A818-5BD74BCD05B8}"/>
              </a:ext>
            </a:extLst>
          </p:cNvPr>
          <p:cNvSpPr/>
          <p:nvPr/>
        </p:nvSpPr>
        <p:spPr>
          <a:xfrm>
            <a:off x="5026987" y="404274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B94D4F-6108-4461-9576-F2BA39991ABA}"/>
              </a:ext>
            </a:extLst>
          </p:cNvPr>
          <p:cNvSpPr/>
          <p:nvPr/>
        </p:nvSpPr>
        <p:spPr>
          <a:xfrm>
            <a:off x="5026987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0A99EB-69C9-461B-AA52-C69CC1EAAA4D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E5C513-F042-44E1-854B-23B02B4B82C8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CA4087-D2A9-4D29-8BDD-0C73F71D7CA0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220F406-BB57-424A-942A-B687C6B95F58}"/>
              </a:ext>
            </a:extLst>
          </p:cNvPr>
          <p:cNvSpPr/>
          <p:nvPr/>
        </p:nvSpPr>
        <p:spPr>
          <a:xfrm>
            <a:off x="6040563" y="2523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DEE75D-E2D4-473E-B2A6-1D2D975FDB98}"/>
              </a:ext>
            </a:extLst>
          </p:cNvPr>
          <p:cNvSpPr/>
          <p:nvPr/>
        </p:nvSpPr>
        <p:spPr>
          <a:xfrm>
            <a:off x="6040563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575C5BF-A48C-4F39-A7B7-51B9E8082C5F}"/>
              </a:ext>
            </a:extLst>
          </p:cNvPr>
          <p:cNvSpPr/>
          <p:nvPr/>
        </p:nvSpPr>
        <p:spPr>
          <a:xfrm>
            <a:off x="6040563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2E6AC3-A2F0-4C67-8D93-24820AF4ACCE}"/>
              </a:ext>
            </a:extLst>
          </p:cNvPr>
          <p:cNvSpPr/>
          <p:nvPr/>
        </p:nvSpPr>
        <p:spPr>
          <a:xfrm>
            <a:off x="6040563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CD8B2B-BD64-4AAE-B747-5CE6E4F4F895}"/>
              </a:ext>
            </a:extLst>
          </p:cNvPr>
          <p:cNvSpPr/>
          <p:nvPr/>
        </p:nvSpPr>
        <p:spPr>
          <a:xfrm>
            <a:off x="6040563" y="454690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F710FF-1947-48E7-849A-57C4B967761E}"/>
              </a:ext>
            </a:extLst>
          </p:cNvPr>
          <p:cNvSpPr/>
          <p:nvPr/>
        </p:nvSpPr>
        <p:spPr>
          <a:xfrm>
            <a:off x="6043061" y="2523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346799-2D09-4F08-A432-5A8C34219CFE}"/>
              </a:ext>
            </a:extLst>
          </p:cNvPr>
          <p:cNvSpPr/>
          <p:nvPr/>
        </p:nvSpPr>
        <p:spPr>
          <a:xfrm>
            <a:off x="6043061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D934751-4DBF-4343-815C-9E74B567C7EB}"/>
              </a:ext>
            </a:extLst>
          </p:cNvPr>
          <p:cNvSpPr/>
          <p:nvPr/>
        </p:nvSpPr>
        <p:spPr>
          <a:xfrm>
            <a:off x="6043061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C51EC3-8B9D-402F-BB7E-D9EBA573CED6}"/>
              </a:ext>
            </a:extLst>
          </p:cNvPr>
          <p:cNvSpPr/>
          <p:nvPr/>
        </p:nvSpPr>
        <p:spPr>
          <a:xfrm>
            <a:off x="6043061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2239C2-812D-4F2C-8FA1-41770D751D6A}"/>
              </a:ext>
            </a:extLst>
          </p:cNvPr>
          <p:cNvSpPr/>
          <p:nvPr/>
        </p:nvSpPr>
        <p:spPr>
          <a:xfrm>
            <a:off x="6043061" y="454690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DA0DB1-05F1-4B0F-9A4C-CA8911D52181}"/>
              </a:ext>
            </a:extLst>
          </p:cNvPr>
          <p:cNvCxnSpPr>
            <a:cxnSpLocks/>
          </p:cNvCxnSpPr>
          <p:nvPr/>
        </p:nvCxnSpPr>
        <p:spPr>
          <a:xfrm>
            <a:off x="7232424" y="3325083"/>
            <a:ext cx="977189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C73E17B-3129-46A5-9734-B714FABCF4BC}"/>
              </a:ext>
            </a:extLst>
          </p:cNvPr>
          <p:cNvCxnSpPr>
            <a:cxnSpLocks/>
          </p:cNvCxnSpPr>
          <p:nvPr/>
        </p:nvCxnSpPr>
        <p:spPr>
          <a:xfrm>
            <a:off x="7232424" y="3839149"/>
            <a:ext cx="984684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drawing of a person&#10;&#10;Description automatically generated">
            <a:extLst>
              <a:ext uri="{FF2B5EF4-FFF2-40B4-BE49-F238E27FC236}">
                <a16:creationId xmlns:a16="http://schemas.microsoft.com/office/drawing/2014/main" id="{10C3F030-2F7D-4393-AD78-45C48C400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82" y="4863624"/>
            <a:ext cx="2936240" cy="64008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D2BA8DE-E39B-4078-881A-F900C175F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82" y="5592292"/>
            <a:ext cx="1727200" cy="340360"/>
          </a:xfrm>
          <a:prstGeom prst="rect">
            <a:avLst/>
          </a:prstGeom>
        </p:spPr>
      </p:pic>
      <p:pic>
        <p:nvPicPr>
          <p:cNvPr id="37" name="Picture 3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548140-8305-4D19-B618-C7CDCB2E57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2" t="45767" r="3607" b="41259"/>
          <a:stretch/>
        </p:blipFill>
        <p:spPr>
          <a:xfrm>
            <a:off x="8566484" y="3138683"/>
            <a:ext cx="3185961" cy="889752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3E82DE50-C2F0-4845-9235-54BB82B41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3" t="39352" r="18228" b="34757"/>
          <a:stretch/>
        </p:blipFill>
        <p:spPr>
          <a:xfrm>
            <a:off x="8199452" y="2698813"/>
            <a:ext cx="1772574" cy="1775534"/>
          </a:xfrm>
          <a:prstGeom prst="rect">
            <a:avLst/>
          </a:prstGeom>
        </p:spPr>
      </p:pic>
      <p:pic>
        <p:nvPicPr>
          <p:cNvPr id="39" name="Picture 3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BCEDA0-EB16-4F0A-A73E-21D00AA4F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4" t="27930" r="7553" b="64210"/>
          <a:stretch/>
        </p:blipFill>
        <p:spPr>
          <a:xfrm>
            <a:off x="10116152" y="1915427"/>
            <a:ext cx="1155030" cy="539016"/>
          </a:xfrm>
          <a:prstGeom prst="rect">
            <a:avLst/>
          </a:prstGeom>
        </p:spPr>
      </p:pic>
      <p:pic>
        <p:nvPicPr>
          <p:cNvPr id="40" name="Picture 3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8C724B-02B6-4057-BF1C-F915C2C883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2" t="58807" r="9133" b="13544"/>
          <a:stretch/>
        </p:blipFill>
        <p:spPr>
          <a:xfrm>
            <a:off x="8104472" y="4032984"/>
            <a:ext cx="2974206" cy="189617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6605FA-7828-43FF-B6B1-5E843DCE41B3}"/>
              </a:ext>
            </a:extLst>
          </p:cNvPr>
          <p:cNvCxnSpPr>
            <a:cxnSpLocks/>
          </p:cNvCxnSpPr>
          <p:nvPr/>
        </p:nvCxnSpPr>
        <p:spPr>
          <a:xfrm flipV="1">
            <a:off x="9086845" y="3877937"/>
            <a:ext cx="0" cy="248927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4A6F9FF-3C57-4CE6-9210-7DA4081526F1}"/>
              </a:ext>
            </a:extLst>
          </p:cNvPr>
          <p:cNvCxnSpPr>
            <a:cxnSpLocks/>
          </p:cNvCxnSpPr>
          <p:nvPr/>
        </p:nvCxnSpPr>
        <p:spPr>
          <a:xfrm flipV="1">
            <a:off x="9083336" y="3055344"/>
            <a:ext cx="0" cy="248927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7A09F3-E68D-4FA0-8E86-633DA5911896}"/>
              </a:ext>
            </a:extLst>
          </p:cNvPr>
          <p:cNvCxnSpPr>
            <a:cxnSpLocks/>
          </p:cNvCxnSpPr>
          <p:nvPr/>
        </p:nvCxnSpPr>
        <p:spPr>
          <a:xfrm>
            <a:off x="7232424" y="3325083"/>
            <a:ext cx="1550774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BC4661A-00F1-45B7-9FA1-555C6AF0CB68}"/>
              </a:ext>
            </a:extLst>
          </p:cNvPr>
          <p:cNvCxnSpPr>
            <a:cxnSpLocks/>
          </p:cNvCxnSpPr>
          <p:nvPr/>
        </p:nvCxnSpPr>
        <p:spPr>
          <a:xfrm>
            <a:off x="7232424" y="3839149"/>
            <a:ext cx="1559036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C86B74D-3109-4261-A272-3A0038A68ADC}"/>
              </a:ext>
            </a:extLst>
          </p:cNvPr>
          <p:cNvSpPr/>
          <p:nvPr/>
        </p:nvSpPr>
        <p:spPr>
          <a:xfrm>
            <a:off x="5026987" y="302825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26C7EE-C478-45E6-BCE0-8C5A0FBBB8E6}"/>
              </a:ext>
            </a:extLst>
          </p:cNvPr>
          <p:cNvSpPr/>
          <p:nvPr/>
        </p:nvSpPr>
        <p:spPr>
          <a:xfrm>
            <a:off x="5026987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2D745F7-AF23-466A-90BC-2754F2AF6757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AE8337-77AC-4F24-8DED-A6F3F527D762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66B24B2-22FA-4F4E-A481-83559A8860DF}"/>
              </a:ext>
            </a:extLst>
          </p:cNvPr>
          <p:cNvSpPr/>
          <p:nvPr/>
        </p:nvSpPr>
        <p:spPr>
          <a:xfrm>
            <a:off x="5026987" y="303280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38B5C08-7059-4FA6-ADFA-DC77139D2ADC}"/>
              </a:ext>
            </a:extLst>
          </p:cNvPr>
          <p:cNvSpPr/>
          <p:nvPr/>
        </p:nvSpPr>
        <p:spPr>
          <a:xfrm>
            <a:off x="5026987" y="3528674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5B55B9-AF6D-42E8-8E8D-91A0CC3A29A5}"/>
              </a:ext>
            </a:extLst>
          </p:cNvPr>
          <p:cNvSpPr/>
          <p:nvPr/>
        </p:nvSpPr>
        <p:spPr>
          <a:xfrm>
            <a:off x="5026987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91DE27-9BD5-4383-8846-E8188FD283AA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EE0D97-6E9A-43FB-8427-592CD6EC3A96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A3FE47-A42D-4502-848F-459B7C89F204}"/>
              </a:ext>
            </a:extLst>
          </p:cNvPr>
          <p:cNvSpPr/>
          <p:nvPr/>
        </p:nvSpPr>
        <p:spPr>
          <a:xfrm>
            <a:off x="5026987" y="3533223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504B4BD-24C2-49BC-B52F-4A4D53F6B56E}"/>
              </a:ext>
            </a:extLst>
          </p:cNvPr>
          <p:cNvSpPr/>
          <p:nvPr/>
        </p:nvSpPr>
        <p:spPr>
          <a:xfrm>
            <a:off x="5026987" y="404274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EA06B5-795F-4FE4-89B4-503A1EB82A89}"/>
              </a:ext>
            </a:extLst>
          </p:cNvPr>
          <p:cNvSpPr/>
          <p:nvPr/>
        </p:nvSpPr>
        <p:spPr>
          <a:xfrm>
            <a:off x="5026987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C4F7D4A-8173-4503-8164-1EFDC2CE2D68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D3A1DEB-CFCB-47DE-8283-8F7C6CC44833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8F0208-6B73-4F46-876D-90403347B6E1}"/>
              </a:ext>
            </a:extLst>
          </p:cNvPr>
          <p:cNvSpPr/>
          <p:nvPr/>
        </p:nvSpPr>
        <p:spPr>
          <a:xfrm>
            <a:off x="5026987" y="4047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1FC62B7-A9FF-41F1-A284-43327C272726}"/>
              </a:ext>
            </a:extLst>
          </p:cNvPr>
          <p:cNvSpPr/>
          <p:nvPr/>
        </p:nvSpPr>
        <p:spPr>
          <a:xfrm>
            <a:off x="6040563" y="2523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722AFA3-C424-4962-AC4A-2F28FE51850B}"/>
              </a:ext>
            </a:extLst>
          </p:cNvPr>
          <p:cNvSpPr/>
          <p:nvPr/>
        </p:nvSpPr>
        <p:spPr>
          <a:xfrm>
            <a:off x="6040563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C7E4A0B-7F11-46D4-8DAC-06409685EF9F}"/>
              </a:ext>
            </a:extLst>
          </p:cNvPr>
          <p:cNvSpPr/>
          <p:nvPr/>
        </p:nvSpPr>
        <p:spPr>
          <a:xfrm>
            <a:off x="6040563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235B891-D1B8-49BA-9CE6-A09ADA0BF534}"/>
              </a:ext>
            </a:extLst>
          </p:cNvPr>
          <p:cNvSpPr/>
          <p:nvPr/>
        </p:nvSpPr>
        <p:spPr>
          <a:xfrm>
            <a:off x="6040563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A2D5C0-29D9-4D01-BA37-54FF3214EE48}"/>
              </a:ext>
            </a:extLst>
          </p:cNvPr>
          <p:cNvSpPr/>
          <p:nvPr/>
        </p:nvSpPr>
        <p:spPr>
          <a:xfrm>
            <a:off x="6040563" y="454690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BDAC797-5159-4CF4-BCCD-7617D2E28744}"/>
              </a:ext>
            </a:extLst>
          </p:cNvPr>
          <p:cNvSpPr/>
          <p:nvPr/>
        </p:nvSpPr>
        <p:spPr>
          <a:xfrm>
            <a:off x="6043061" y="252328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50DE646-A30B-4805-AEEC-9160E0444A3E}"/>
              </a:ext>
            </a:extLst>
          </p:cNvPr>
          <p:cNvSpPr/>
          <p:nvPr/>
        </p:nvSpPr>
        <p:spPr>
          <a:xfrm>
            <a:off x="6043061" y="30237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06EA593-8871-41B7-B8BF-AD7E4909E305}"/>
              </a:ext>
            </a:extLst>
          </p:cNvPr>
          <p:cNvSpPr/>
          <p:nvPr/>
        </p:nvSpPr>
        <p:spPr>
          <a:xfrm>
            <a:off x="6043061" y="3524125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AC6DE17-5AE3-44B6-868E-5A378ACA8BF7}"/>
              </a:ext>
            </a:extLst>
          </p:cNvPr>
          <p:cNvSpPr/>
          <p:nvPr/>
        </p:nvSpPr>
        <p:spPr>
          <a:xfrm>
            <a:off x="6043061" y="403819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67FDAAB-1A7B-40C4-BE28-C0A487702ACF}"/>
              </a:ext>
            </a:extLst>
          </p:cNvPr>
          <p:cNvSpPr/>
          <p:nvPr/>
        </p:nvSpPr>
        <p:spPr>
          <a:xfrm>
            <a:off x="6043061" y="454690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5" name="Picture 84" descr="A drawing of a person&#10;&#10;Description automatically generated">
            <a:extLst>
              <a:ext uri="{FF2B5EF4-FFF2-40B4-BE49-F238E27FC236}">
                <a16:creationId xmlns:a16="http://schemas.microsoft.com/office/drawing/2014/main" id="{C8910199-D4DC-4EFB-9A6F-1A34A8E84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82" y="4787541"/>
            <a:ext cx="2936240" cy="655320"/>
          </a:xfrm>
          <a:prstGeom prst="rect">
            <a:avLst/>
          </a:prstGeom>
        </p:spPr>
      </p:pic>
      <p:pic>
        <p:nvPicPr>
          <p:cNvPr id="86" name="Picture 85" descr="A picture containing object&#10;&#10;Description automatically generated">
            <a:extLst>
              <a:ext uri="{FF2B5EF4-FFF2-40B4-BE49-F238E27FC236}">
                <a16:creationId xmlns:a16="http://schemas.microsoft.com/office/drawing/2014/main" id="{504BE460-289E-4390-9FD8-D0A7BFD5B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02" y="4932276"/>
            <a:ext cx="4038600" cy="594360"/>
          </a:xfrm>
          <a:prstGeom prst="rect">
            <a:avLst/>
          </a:prstGeom>
        </p:spPr>
      </p:pic>
      <p:pic>
        <p:nvPicPr>
          <p:cNvPr id="87" name="Picture 86" descr="A picture containing clock&#10;&#10;Description automatically generated">
            <a:extLst>
              <a:ext uri="{FF2B5EF4-FFF2-40B4-BE49-F238E27FC236}">
                <a16:creationId xmlns:a16="http://schemas.microsoft.com/office/drawing/2014/main" id="{922D469B-75D1-4CC2-8A86-BE25CADDF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82" y="4931378"/>
            <a:ext cx="3672840" cy="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01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8307 -0.07385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333 -1.11111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8333 0.07315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8333 0.14815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0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0.22129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111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8307 -0.07384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8333 2.22222E-6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8333 0.07314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8333 0.14814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0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-0.1476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7338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8307 -0.07384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8333 2.22222E-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8333 0.07314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8333 -0.14908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745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-0.22315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1111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832 0.11065 " pathEditMode="relative" rAng="0" ptsTypes="AA">
                                      <p:cBhvr>
                                        <p:cTn id="2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5532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0832 0.0375 " pathEditMode="relative" rAng="0" ptsTypes="AA">
                                      <p:cBhvr>
                                        <p:cTn id="2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1875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8307 -0.03565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78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8346 -0.11042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5532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2 L 0.08346 -0.18449 " pathEditMode="relative" rAng="0" ptsTypes="AA">
                                      <p:cBhvr>
                                        <p:cTn id="2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9190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96296E-6 L 0.0832 0.18473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9236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1.11111E-6 L 0.0832 0.11134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5556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7 L 0.0832 0.03866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944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46 -0.03634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829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6 L 0.08333 -0.11065 " pathEditMode="relative" rAng="0" ptsTypes="AA">
                                      <p:cBhvr>
                                        <p:cTn id="2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5509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400"/>
                            </p:stCondLst>
                            <p:childTnLst>
                              <p:par>
                                <p:cTn id="3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-0.2044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31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2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4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800"/>
                            </p:stCondLst>
                            <p:childTnLst>
                              <p:par>
                                <p:cTn id="4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832 0.11065 " pathEditMode="relative" rAng="0" ptsTypes="AA">
                                      <p:cBhvr>
                                        <p:cTn id="478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5532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0.0832 0.0375 " pathEditMode="relative" rAng="0" ptsTypes="AA">
                                      <p:cBhvr>
                                        <p:cTn id="480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1875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8307 -0.03565 " pathEditMode="relative" rAng="0" ptsTypes="AA">
                                      <p:cBhvr>
                                        <p:cTn id="482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1782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8346 -0.11042 " pathEditMode="relative" rAng="0" ptsTypes="AA">
                                      <p:cBhvr>
                                        <p:cTn id="484" dur="10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5532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2 L 0.08346 -0.18449 " pathEditMode="relative" rAng="0" ptsTypes="AA">
                                      <p:cBhvr>
                                        <p:cTn id="486" dur="10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9190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2.96296E-6 L 0.0832 0.18473 " pathEditMode="relative" rAng="0" ptsTypes="AA">
                                      <p:cBhvr>
                                        <p:cTn id="48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9236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1.11111E-6 L 0.0832 0.11134 " pathEditMode="relative" rAng="0" ptsTypes="AA">
                                      <p:cBhvr>
                                        <p:cTn id="490" dur="10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5556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7 L 0.0832 0.03866 " pathEditMode="relative" rAng="0" ptsTypes="AA">
                                      <p:cBhvr>
                                        <p:cTn id="492" dur="10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944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46 -0.03634 " pathEditMode="relative" rAng="0" ptsTypes="AA">
                                      <p:cBhvr>
                                        <p:cTn id="494" dur="10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829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6 L 0.08333 -0.11065 " pathEditMode="relative" rAng="0" ptsTypes="AA">
                                      <p:cBhvr>
                                        <p:cTn id="496" dur="1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5509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800"/>
                            </p:stCondLst>
                            <p:childTnLst>
                              <p:par>
                                <p:cTn id="5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8307 -0.07385 " pathEditMode="relative" rAng="0" ptsTypes="AA">
                                      <p:cBhvr>
                                        <p:cTn id="630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8333 -1.11111E-6 " pathEditMode="relative" rAng="0" ptsTypes="AA">
                                      <p:cBhvr>
                                        <p:cTn id="632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8333 0.07315 " pathEditMode="relative" rAng="0" ptsTypes="AA">
                                      <p:cBhvr>
                                        <p:cTn id="634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6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8333 0.14815 " pathEditMode="relative" rAng="0" ptsTypes="AA">
                                      <p:cBhvr>
                                        <p:cTn id="636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07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0.22129 " pathEditMode="relative" rAng="0" ptsTypes="AA">
                                      <p:cBhvr>
                                        <p:cTn id="638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1111"/>
                                    </p:animMotion>
                                  </p:childTnLst>
                                </p:cTn>
                              </p:par>
                              <p:par>
                                <p:cTn id="6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8307 -0.07384 " pathEditMode="relative" rAng="0" ptsTypes="AA">
                                      <p:cBhvr>
                                        <p:cTn id="640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8333 2.22222E-6 " pathEditMode="relative" rAng="0" ptsTypes="AA">
                                      <p:cBhvr>
                                        <p:cTn id="642" dur="10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6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8333 0.07314 " pathEditMode="relative" rAng="0" ptsTypes="AA">
                                      <p:cBhvr>
                                        <p:cTn id="644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8333 0.14814 " pathEditMode="relative" rAng="0" ptsTypes="AA">
                                      <p:cBhvr>
                                        <p:cTn id="646" dur="10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07"/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-0.14769 " pathEditMode="relative" rAng="0" ptsTypes="AA">
                                      <p:cBhvr>
                                        <p:cTn id="648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7338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8307 -0.07384 " pathEditMode="relative" rAng="0" ptsTypes="AA">
                                      <p:cBhvr>
                                        <p:cTn id="650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704"/>
                                    </p:animMotion>
                                  </p:childTnLst>
                                </p:cTn>
                              </p:par>
                              <p:par>
                                <p:cTn id="6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8333 2.22222E-6 " pathEditMode="relative" rAng="0" ptsTypes="AA">
                                      <p:cBhvr>
                                        <p:cTn id="652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8333 0.07314 " pathEditMode="relative" rAng="0" ptsTypes="AA">
                                      <p:cBhvr>
                                        <p:cTn id="654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657"/>
                                    </p:animMotion>
                                  </p:childTnLst>
                                </p:cTn>
                              </p:par>
                              <p:par>
                                <p:cTn id="6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8333 -0.14908 " pathEditMode="relative" rAng="0" ptsTypes="AA">
                                      <p:cBhvr>
                                        <p:cTn id="656" dur="1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7454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93 L 0.08333 -0.22315 " pathEditMode="relative" rAng="0" ptsTypes="AA">
                                      <p:cBhvr>
                                        <p:cTn id="658" dur="10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1111"/>
                                    </p:animMotion>
                                  </p:childTnLst>
                                </p:cTn>
                              </p:par>
                              <p:par>
                                <p:cTn id="65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4F49F-A6BB-487B-86F5-029CECE0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51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3B5783-20D4-463A-B037-8D2A8264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701D7A-219A-4C9A-87E1-92BC7A369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 r="58000"/>
          <a:stretch/>
        </p:blipFill>
        <p:spPr>
          <a:xfrm>
            <a:off x="0" y="1039090"/>
            <a:ext cx="512064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117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E49E4E-E907-4657-93F4-F0C6EC716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391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DF35D9-5123-462C-8833-D0902431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2" t="16528"/>
          <a:stretch/>
        </p:blipFill>
        <p:spPr>
          <a:xfrm>
            <a:off x="4762500" y="1133474"/>
            <a:ext cx="7429500" cy="5724526"/>
          </a:xfrm>
          <a:prstGeom prst="rect">
            <a:avLst/>
          </a:prstGeom>
        </p:spPr>
      </p:pic>
      <p:pic>
        <p:nvPicPr>
          <p:cNvPr id="25" name="Picture 2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C8D2E4-830F-4526-9C51-C297F8B24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38" b="87639"/>
          <a:stretch/>
        </p:blipFill>
        <p:spPr>
          <a:xfrm>
            <a:off x="0" y="0"/>
            <a:ext cx="5981700" cy="847725"/>
          </a:xfrm>
          <a:prstGeom prst="rect">
            <a:avLst/>
          </a:prstGeom>
        </p:spPr>
      </p:pic>
      <p:pic>
        <p:nvPicPr>
          <p:cNvPr id="27" name="Picture 2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9E4866-36E5-405E-942C-2B2289E8C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8" r="76484"/>
          <a:stretch/>
        </p:blipFill>
        <p:spPr>
          <a:xfrm>
            <a:off x="0" y="1133474"/>
            <a:ext cx="2867025" cy="5724525"/>
          </a:xfrm>
          <a:prstGeom prst="rect">
            <a:avLst/>
          </a:prstGeom>
        </p:spPr>
      </p:pic>
      <p:pic>
        <p:nvPicPr>
          <p:cNvPr id="29" name="Picture 2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361AD5-C960-4E5D-AF81-4FB278D71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3890" r="68047" b="77916"/>
          <a:stretch/>
        </p:blipFill>
        <p:spPr>
          <a:xfrm>
            <a:off x="2952750" y="952500"/>
            <a:ext cx="942975" cy="561975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B672F4-EA24-4265-89DA-90C8B34E9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0000" r="69141" b="39861"/>
          <a:stretch/>
        </p:blipFill>
        <p:spPr>
          <a:xfrm>
            <a:off x="3038475" y="3429000"/>
            <a:ext cx="723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8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C34F55-ABDC-4B79-87BD-15A1C4D6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2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510AF-7FDD-4E80-8E83-E71BC76F3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2"/>
          <a:stretch/>
        </p:blipFill>
        <p:spPr>
          <a:xfrm>
            <a:off x="0" y="2541068"/>
            <a:ext cx="12192000" cy="431693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56FA9-B26B-4DA9-8433-1070464CE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5264"/>
          <a:stretch/>
        </p:blipFill>
        <p:spPr>
          <a:xfrm>
            <a:off x="0" y="0"/>
            <a:ext cx="12192000" cy="101065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0E713-1AC0-4CB5-861F-11295E2A8E24}"/>
              </a:ext>
            </a:extLst>
          </p:cNvPr>
          <p:cNvCxnSpPr>
            <a:cxnSpLocks/>
          </p:cNvCxnSpPr>
          <p:nvPr/>
        </p:nvCxnSpPr>
        <p:spPr>
          <a:xfrm>
            <a:off x="3922096" y="3584646"/>
            <a:ext cx="946237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EE471F-2A5A-466A-B959-6BB13954C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30455" r="52632" b="62949"/>
          <a:stretch/>
        </p:blipFill>
        <p:spPr>
          <a:xfrm>
            <a:off x="5342020" y="2088681"/>
            <a:ext cx="433137" cy="45238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52F25-A431-418D-9F5C-581AF611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5" t="28911" r="48132" b="62949"/>
          <a:stretch/>
        </p:blipFill>
        <p:spPr>
          <a:xfrm>
            <a:off x="5890660" y="1982804"/>
            <a:ext cx="433138" cy="55826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1EDC7-35E2-4B63-99C6-556D9148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1" t="28911" r="44026" b="62949"/>
          <a:stretch/>
        </p:blipFill>
        <p:spPr>
          <a:xfrm>
            <a:off x="6391172" y="1982802"/>
            <a:ext cx="433139" cy="5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1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2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3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DE3FD-EBDB-41B6-BB12-1C97BE3E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06263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3BCED0A6-56D0-4986-A480-DA91F4DD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2056"/>
      </p:ext>
    </p:extLst>
  </p:cSld>
  <p:clrMapOvr>
    <a:masterClrMapping/>
  </p:clrMapOvr>
  <p:transition spd="slow"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096E6E-D69E-4D4A-9974-F0EAF6AF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F1EEF27-5B62-46C6-A07A-DA797D7A130A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50AF2E-4B92-4AA9-89FF-FC58D952D85C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6B7197-C985-4C9F-84AF-F56681EE54B5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A80B09-7CF0-467C-B03A-D8CCD417520A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DABBFE-3632-443B-92C3-B0A4038924FB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BFD6BC-65FA-4DF6-A786-60154FA22DC9}"/>
              </a:ext>
            </a:extLst>
          </p:cNvPr>
          <p:cNvSpPr/>
          <p:nvPr/>
        </p:nvSpPr>
        <p:spPr>
          <a:xfrm>
            <a:off x="55481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59050E-0F0B-4CEC-9D21-05C4F728A6AA}"/>
              </a:ext>
            </a:extLst>
          </p:cNvPr>
          <p:cNvSpPr/>
          <p:nvPr/>
        </p:nvSpPr>
        <p:spPr>
          <a:xfrm>
            <a:off x="55481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EA79C5-8290-4F19-B822-1BFA3A405DF1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A1558D-EA6A-419B-AF36-0534A58A075B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FDC731-4960-4D33-9E65-6F91C4155C39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D321E4-BB52-41C7-AD01-A613D49AE66D}"/>
              </a:ext>
            </a:extLst>
          </p:cNvPr>
          <p:cNvSpPr/>
          <p:nvPr/>
        </p:nvSpPr>
        <p:spPr>
          <a:xfrm>
            <a:off x="5548181" y="3739451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30865D-B64F-4E3D-B976-4EB82E70ACF4}"/>
              </a:ext>
            </a:extLst>
          </p:cNvPr>
          <p:cNvSpPr/>
          <p:nvPr/>
        </p:nvSpPr>
        <p:spPr>
          <a:xfrm>
            <a:off x="5548181" y="3739451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9CCC6C-7624-4CB6-A2BD-EC8127FA5779}"/>
              </a:ext>
            </a:extLst>
          </p:cNvPr>
          <p:cNvSpPr/>
          <p:nvPr/>
        </p:nvSpPr>
        <p:spPr>
          <a:xfrm>
            <a:off x="5548181" y="37410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68D18D-C90D-4B3B-829E-FE04E8EAD64B}"/>
              </a:ext>
            </a:extLst>
          </p:cNvPr>
          <p:cNvSpPr/>
          <p:nvPr/>
        </p:nvSpPr>
        <p:spPr>
          <a:xfrm>
            <a:off x="5548181" y="37410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6B1D1C-F716-415A-A5A9-C81DE6137F92}"/>
              </a:ext>
            </a:extLst>
          </p:cNvPr>
          <p:cNvSpPr/>
          <p:nvPr/>
        </p:nvSpPr>
        <p:spPr>
          <a:xfrm>
            <a:off x="5548181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2E5D63-3AC3-4A22-9ACF-419EA576E6EA}"/>
              </a:ext>
            </a:extLst>
          </p:cNvPr>
          <p:cNvSpPr/>
          <p:nvPr/>
        </p:nvSpPr>
        <p:spPr>
          <a:xfrm>
            <a:off x="6057769" y="297773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7024DB-F747-474F-B6B9-C7ADD812B973}"/>
              </a:ext>
            </a:extLst>
          </p:cNvPr>
          <p:cNvSpPr/>
          <p:nvPr/>
        </p:nvSpPr>
        <p:spPr>
          <a:xfrm>
            <a:off x="6057769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52E6DD-DC30-4ED8-B35B-141D86E1D956}"/>
              </a:ext>
            </a:extLst>
          </p:cNvPr>
          <p:cNvSpPr/>
          <p:nvPr/>
        </p:nvSpPr>
        <p:spPr>
          <a:xfrm>
            <a:off x="6057769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ACA3E7-4E06-4D24-BE2C-AF3732678A12}"/>
              </a:ext>
            </a:extLst>
          </p:cNvPr>
          <p:cNvSpPr/>
          <p:nvPr/>
        </p:nvSpPr>
        <p:spPr>
          <a:xfrm>
            <a:off x="6057769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1310CF-9739-4A67-B9BF-7E88805C0F8D}"/>
              </a:ext>
            </a:extLst>
          </p:cNvPr>
          <p:cNvSpPr/>
          <p:nvPr/>
        </p:nvSpPr>
        <p:spPr>
          <a:xfrm>
            <a:off x="6057769" y="39973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3D19C9-65DF-4267-8EBE-DEDCB4AF1959}"/>
              </a:ext>
            </a:extLst>
          </p:cNvPr>
          <p:cNvSpPr/>
          <p:nvPr/>
        </p:nvSpPr>
        <p:spPr>
          <a:xfrm>
            <a:off x="6057769" y="2976386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F2114C-FB49-41F5-985F-A733E7B063DC}"/>
              </a:ext>
            </a:extLst>
          </p:cNvPr>
          <p:cNvSpPr/>
          <p:nvPr/>
        </p:nvSpPr>
        <p:spPr>
          <a:xfrm>
            <a:off x="6057769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17274C-3335-4CC7-84E7-625C81D5CEBE}"/>
              </a:ext>
            </a:extLst>
          </p:cNvPr>
          <p:cNvSpPr/>
          <p:nvPr/>
        </p:nvSpPr>
        <p:spPr>
          <a:xfrm>
            <a:off x="6057769" y="3488392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15D574-6ECE-4A6C-ABF7-E0F4FD27929C}"/>
              </a:ext>
            </a:extLst>
          </p:cNvPr>
          <p:cNvSpPr/>
          <p:nvPr/>
        </p:nvSpPr>
        <p:spPr>
          <a:xfrm>
            <a:off x="6057769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F4D61C-12F3-4B76-A798-FF31796267EA}"/>
              </a:ext>
            </a:extLst>
          </p:cNvPr>
          <p:cNvSpPr/>
          <p:nvPr/>
        </p:nvSpPr>
        <p:spPr>
          <a:xfrm>
            <a:off x="6057769" y="39973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5C2384-AF4F-43BA-84A1-C5D9846ADF6F}"/>
              </a:ext>
            </a:extLst>
          </p:cNvPr>
          <p:cNvCxnSpPr>
            <a:cxnSpLocks/>
          </p:cNvCxnSpPr>
          <p:nvPr/>
        </p:nvCxnSpPr>
        <p:spPr>
          <a:xfrm>
            <a:off x="3976914" y="3529829"/>
            <a:ext cx="891419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01C5D2-72E2-4856-8E68-0813C8FE7875}"/>
              </a:ext>
            </a:extLst>
          </p:cNvPr>
          <p:cNvCxnSpPr>
            <a:cxnSpLocks/>
          </p:cNvCxnSpPr>
          <p:nvPr/>
        </p:nvCxnSpPr>
        <p:spPr>
          <a:xfrm>
            <a:off x="4868333" y="3267678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252704-28BA-4C59-BBDE-0A3EB458731A}"/>
              </a:ext>
            </a:extLst>
          </p:cNvPr>
          <p:cNvCxnSpPr>
            <a:cxnSpLocks/>
          </p:cNvCxnSpPr>
          <p:nvPr/>
        </p:nvCxnSpPr>
        <p:spPr>
          <a:xfrm>
            <a:off x="4868333" y="3529829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F56D5A-E02A-42AC-94C2-CDFD544A869D}"/>
              </a:ext>
            </a:extLst>
          </p:cNvPr>
          <p:cNvCxnSpPr>
            <a:cxnSpLocks/>
          </p:cNvCxnSpPr>
          <p:nvPr/>
        </p:nvCxnSpPr>
        <p:spPr>
          <a:xfrm>
            <a:off x="4868333" y="3783635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3648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-0.03704 " pathEditMode="relative" rAng="0" ptsTypes="AA">
                                      <p:cBhvr>
                                        <p:cTn id="10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185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-3.7037E-7 " pathEditMode="relative" rAng="0" ptsTypes="AA">
                                      <p:cBhvr>
                                        <p:cTn id="1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0.03727 " pathEditMode="relative" rAng="0" ptsTypes="AA">
                                      <p:cBhvr>
                                        <p:cTn id="11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85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0.07454 " pathEditMode="relative" rAng="0" ptsTypes="AA">
                                      <p:cBhvr>
                                        <p:cTn id="1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372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0.04128 0.11065 " pathEditMode="relative" rAng="0" ptsTypes="AA">
                                      <p:cBhvr>
                                        <p:cTn id="11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557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18 -0.03727 " pathEditMode="relative" rAng="0" ptsTypes="AA">
                                      <p:cBhvr>
                                        <p:cTn id="11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1875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18 2.59259E-6 " pathEditMode="relative" rAng="0" ptsTypes="AA">
                                      <p:cBhvr>
                                        <p:cTn id="12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4128 0.03727 " pathEditMode="relative" rAng="0" ptsTypes="AA">
                                      <p:cBhvr>
                                        <p:cTn id="12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852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4128 0.07338 " pathEditMode="relative" rAng="0" ptsTypes="AA">
                                      <p:cBhvr>
                                        <p:cTn id="12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365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0.04128 -0.07431 " pathEditMode="relative" rAng="0" ptsTypes="AA">
                                      <p:cBhvr>
                                        <p:cTn id="12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681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418 -0.0368 " pathEditMode="relative" rAng="0" ptsTypes="AA">
                                      <p:cBhvr>
                                        <p:cTn id="12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185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418 0.00047 " pathEditMode="relative" rAng="0" ptsTypes="AA">
                                      <p:cBhvr>
                                        <p:cTn id="131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3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418 0.03635 " pathEditMode="relative" rAng="0" ptsTypes="AA">
                                      <p:cBhvr>
                                        <p:cTn id="13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180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418 -0.0743 " pathEditMode="relative" rAng="0" ptsTypes="AA">
                                      <p:cBhvr>
                                        <p:cTn id="13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3727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3 L 0.0418 -0.11158 " pathEditMode="relative" rAng="0" ptsTypes="AA">
                                      <p:cBhvr>
                                        <p:cTn id="137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55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00"/>
                            </p:stCondLst>
                            <p:childTnLst>
                              <p:par>
                                <p:cTn id="21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4206 0.05556 " pathEditMode="relative" rAng="0" ptsTypes="AA">
                                      <p:cBhvr>
                                        <p:cTn id="265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2778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1921 " pathEditMode="relative" rAng="0" ptsTypes="AA">
                                      <p:cBhvr>
                                        <p:cTn id="26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949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04206 -0.01898 " pathEditMode="relative" rAng="0" ptsTypes="AA">
                                      <p:cBhvr>
                                        <p:cTn id="26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949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04206 -0.05579 " pathEditMode="relative" rAng="0" ptsTypes="AA">
                                      <p:cBhvr>
                                        <p:cTn id="271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80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2 L 0.0418 -0.09282 " pathEditMode="relative" rAng="0" ptsTypes="AA">
                                      <p:cBhvr>
                                        <p:cTn id="273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4606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9259 " pathEditMode="relative" rAng="0" ptsTypes="AA">
                                      <p:cBhvr>
                                        <p:cTn id="275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4630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5579 " pathEditMode="relative" rAng="0" ptsTypes="AA">
                                      <p:cBhvr>
                                        <p:cTn id="277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2778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6 L 0.04206 0.01875 " pathEditMode="relative" rAng="0" ptsTypes="AA">
                                      <p:cBhvr>
                                        <p:cTn id="27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949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4206 -0.02014 " pathEditMode="relative" rAng="0" ptsTypes="AA">
                                      <p:cBhvr>
                                        <p:cTn id="281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1019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0.04206 -0.05509 " pathEditMode="relative" rAng="0" ptsTypes="AA">
                                      <p:cBhvr>
                                        <p:cTn id="283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731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53" presetClass="exit" presetSubtype="3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8E8FF-F0E9-497A-A812-8A6BC5A2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2"/>
          <a:stretch/>
        </p:blipFill>
        <p:spPr>
          <a:xfrm>
            <a:off x="0" y="2541068"/>
            <a:ext cx="12192000" cy="43169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024741-4739-47A6-B7D8-66546B33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5264"/>
          <a:stretch/>
        </p:blipFill>
        <p:spPr>
          <a:xfrm>
            <a:off x="0" y="0"/>
            <a:ext cx="12192000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764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7D6025F-7C98-4C03-9B89-3B32B28E9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CD9D8B-D75A-4DFA-ABBB-4B1C270B3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69329" r="66919" b="27303"/>
          <a:stretch/>
        </p:blipFill>
        <p:spPr>
          <a:xfrm>
            <a:off x="2589196" y="4754880"/>
            <a:ext cx="1443789" cy="23100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BB1B6-AA35-4EFD-A72D-DB7F956C45D0}"/>
              </a:ext>
            </a:extLst>
          </p:cNvPr>
          <p:cNvGrpSpPr/>
          <p:nvPr/>
        </p:nvGrpSpPr>
        <p:grpSpPr>
          <a:xfrm>
            <a:off x="2204184" y="2839453"/>
            <a:ext cx="1828801" cy="2377439"/>
            <a:chOff x="2204184" y="2839453"/>
            <a:chExt cx="1828801" cy="2377439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59B73EE-CCAC-4DB0-86D0-278DBDFBF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1" t="41402" r="77894" b="45125"/>
            <a:stretch/>
          </p:blipFill>
          <p:spPr>
            <a:xfrm>
              <a:off x="2281188" y="2839453"/>
              <a:ext cx="413887" cy="924026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79F5706-3C16-469A-8738-F648109A7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6" t="49998" r="71972" b="45125"/>
            <a:stretch/>
          </p:blipFill>
          <p:spPr>
            <a:xfrm>
              <a:off x="2695074" y="3428999"/>
              <a:ext cx="721893" cy="334479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F3DC361D-38C3-46B0-8E9E-538D72DC0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8" t="41402" r="68577" b="45125"/>
            <a:stretch/>
          </p:blipFill>
          <p:spPr>
            <a:xfrm>
              <a:off x="3416968" y="2839453"/>
              <a:ext cx="413887" cy="924025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9AB025B1-9913-4B7A-8819-5F8EC72A7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72702" r="66921" b="23929"/>
            <a:stretch/>
          </p:blipFill>
          <p:spPr>
            <a:xfrm>
              <a:off x="2204184" y="4985886"/>
              <a:ext cx="1828801" cy="23100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7414D2-51D2-44E3-80EC-70905B20711A}"/>
              </a:ext>
            </a:extLst>
          </p:cNvPr>
          <p:cNvGrpSpPr/>
          <p:nvPr/>
        </p:nvGrpSpPr>
        <p:grpSpPr>
          <a:xfrm>
            <a:off x="2204184" y="3888606"/>
            <a:ext cx="1828801" cy="1559292"/>
            <a:chOff x="2204184" y="3888606"/>
            <a:chExt cx="1828801" cy="1559292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AC43F373-E8A6-4A9F-BD30-EB94DA0A3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6" t="76070" r="66921" b="20561"/>
            <a:stretch/>
          </p:blipFill>
          <p:spPr>
            <a:xfrm>
              <a:off x="2502568" y="5216892"/>
              <a:ext cx="1530417" cy="231006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9DCDCECD-2AC5-4CC5-A5E4-D8D2B379B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79" t="56701" r="77342" b="35439"/>
            <a:stretch/>
          </p:blipFill>
          <p:spPr>
            <a:xfrm>
              <a:off x="2204184" y="3888606"/>
              <a:ext cx="558267" cy="539015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4E434C-6D03-4795-9687-56E839377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6" t="56702" r="68055" b="35438"/>
            <a:stretch/>
          </p:blipFill>
          <p:spPr>
            <a:xfrm>
              <a:off x="3336506" y="3888606"/>
              <a:ext cx="558267" cy="5390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A04A7C-9B03-4E51-BBBD-D2620F591654}"/>
              </a:ext>
            </a:extLst>
          </p:cNvPr>
          <p:cNvGrpSpPr/>
          <p:nvPr/>
        </p:nvGrpSpPr>
        <p:grpSpPr>
          <a:xfrm>
            <a:off x="1973178" y="2723950"/>
            <a:ext cx="2059807" cy="2954954"/>
            <a:chOff x="1973178" y="2723950"/>
            <a:chExt cx="2059807" cy="2954954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5E92025B-8AAE-4EE8-BD8B-8613352DB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4" t="79439" r="66922" b="17193"/>
            <a:stretch/>
          </p:blipFill>
          <p:spPr>
            <a:xfrm>
              <a:off x="1973178" y="5447898"/>
              <a:ext cx="2059807" cy="231006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936ADFB2-B276-4DCA-BB05-5E16BF2D5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8" t="39719" r="72633" b="51825"/>
            <a:stretch/>
          </p:blipFill>
          <p:spPr>
            <a:xfrm>
              <a:off x="2762451" y="2723950"/>
              <a:ext cx="574056" cy="579921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614FC53-0C50-4840-9157-D66BB7FA3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8" t="56702" r="72633" b="35438"/>
            <a:stretch/>
          </p:blipFill>
          <p:spPr>
            <a:xfrm>
              <a:off x="2762451" y="3888606"/>
              <a:ext cx="574056" cy="539015"/>
            </a:xfrm>
            <a:prstGeom prst="rect">
              <a:avLst/>
            </a:prstGeom>
          </p:spPr>
        </p:pic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8FA9802-1CD0-4001-ACFC-7EE0D843F0F1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25A1BD-6FD2-47FF-99DD-433F1699DFF9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5543815-9E5D-4826-8664-251470FEA01E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674E41-2E56-4550-B861-116E20E1C887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F56D6D-EBB7-4124-A64A-FE2D18136449}"/>
              </a:ext>
            </a:extLst>
          </p:cNvPr>
          <p:cNvSpPr/>
          <p:nvPr/>
        </p:nvSpPr>
        <p:spPr>
          <a:xfrm>
            <a:off x="5553781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45B0A1-89EC-412A-B25F-3677280F4C02}"/>
              </a:ext>
            </a:extLst>
          </p:cNvPr>
          <p:cNvSpPr/>
          <p:nvPr/>
        </p:nvSpPr>
        <p:spPr>
          <a:xfrm>
            <a:off x="55481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6DED70-1FAB-451C-82AF-EDABDE0658D5}"/>
              </a:ext>
            </a:extLst>
          </p:cNvPr>
          <p:cNvSpPr/>
          <p:nvPr/>
        </p:nvSpPr>
        <p:spPr>
          <a:xfrm>
            <a:off x="55481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D0370B-26A8-464D-8034-BE2EEBFB4114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668602-82F8-44A1-A169-E6D49B179BD8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412D45-F4AA-4EB4-BA71-5DA0143CC8C1}"/>
              </a:ext>
            </a:extLst>
          </p:cNvPr>
          <p:cNvSpPr/>
          <p:nvPr/>
        </p:nvSpPr>
        <p:spPr>
          <a:xfrm>
            <a:off x="5553781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30955C-E5C2-42E4-A7B9-F7D12658970B}"/>
              </a:ext>
            </a:extLst>
          </p:cNvPr>
          <p:cNvSpPr/>
          <p:nvPr/>
        </p:nvSpPr>
        <p:spPr>
          <a:xfrm>
            <a:off x="5548181" y="3739451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467CB8-9889-4767-BAF5-BC1A92CEC9FD}"/>
              </a:ext>
            </a:extLst>
          </p:cNvPr>
          <p:cNvSpPr/>
          <p:nvPr/>
        </p:nvSpPr>
        <p:spPr>
          <a:xfrm>
            <a:off x="5548181" y="3739451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05C4F37-0098-49E4-B89B-76F52A140F5E}"/>
              </a:ext>
            </a:extLst>
          </p:cNvPr>
          <p:cNvSpPr/>
          <p:nvPr/>
        </p:nvSpPr>
        <p:spPr>
          <a:xfrm>
            <a:off x="5548181" y="37410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A59F49-4EFA-4832-8AC1-6F1EE3402A49}"/>
              </a:ext>
            </a:extLst>
          </p:cNvPr>
          <p:cNvSpPr/>
          <p:nvPr/>
        </p:nvSpPr>
        <p:spPr>
          <a:xfrm>
            <a:off x="5548181" y="37410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03B596-AA78-4682-B05D-B7813A620DEF}"/>
              </a:ext>
            </a:extLst>
          </p:cNvPr>
          <p:cNvSpPr/>
          <p:nvPr/>
        </p:nvSpPr>
        <p:spPr>
          <a:xfrm>
            <a:off x="5548181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E18099-B39F-41C0-9989-8728C4C14456}"/>
              </a:ext>
            </a:extLst>
          </p:cNvPr>
          <p:cNvSpPr/>
          <p:nvPr/>
        </p:nvSpPr>
        <p:spPr>
          <a:xfrm>
            <a:off x="6057769" y="297773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B023EC-EFAE-4F5C-B3BE-DB0A64C2C641}"/>
              </a:ext>
            </a:extLst>
          </p:cNvPr>
          <p:cNvSpPr/>
          <p:nvPr/>
        </p:nvSpPr>
        <p:spPr>
          <a:xfrm>
            <a:off x="6057769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F2B3F7-1EDC-4EB9-890C-B23353DDE7E5}"/>
              </a:ext>
            </a:extLst>
          </p:cNvPr>
          <p:cNvSpPr/>
          <p:nvPr/>
        </p:nvSpPr>
        <p:spPr>
          <a:xfrm>
            <a:off x="6057769" y="3486744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C80B13-DFDC-4031-A19E-FF9AD766FE90}"/>
              </a:ext>
            </a:extLst>
          </p:cNvPr>
          <p:cNvSpPr/>
          <p:nvPr/>
        </p:nvSpPr>
        <p:spPr>
          <a:xfrm>
            <a:off x="6057769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BF577-FFCC-4763-9B43-FDD214F03296}"/>
              </a:ext>
            </a:extLst>
          </p:cNvPr>
          <p:cNvSpPr/>
          <p:nvPr/>
        </p:nvSpPr>
        <p:spPr>
          <a:xfrm>
            <a:off x="6057769" y="39973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D58C5C-1816-4AD7-9958-06B3D1B2BC08}"/>
              </a:ext>
            </a:extLst>
          </p:cNvPr>
          <p:cNvSpPr/>
          <p:nvPr/>
        </p:nvSpPr>
        <p:spPr>
          <a:xfrm>
            <a:off x="6057769" y="2976386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C9A0450-2C87-4445-A64F-3A61C583858F}"/>
              </a:ext>
            </a:extLst>
          </p:cNvPr>
          <p:cNvSpPr/>
          <p:nvPr/>
        </p:nvSpPr>
        <p:spPr>
          <a:xfrm>
            <a:off x="6057769" y="323238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CB0B27-F4D4-41FF-B895-F0C27BC431C4}"/>
              </a:ext>
            </a:extLst>
          </p:cNvPr>
          <p:cNvSpPr/>
          <p:nvPr/>
        </p:nvSpPr>
        <p:spPr>
          <a:xfrm>
            <a:off x="6057769" y="3488392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05D452-8F8B-446E-B2DB-7A6E37F9E88F}"/>
              </a:ext>
            </a:extLst>
          </p:cNvPr>
          <p:cNvSpPr/>
          <p:nvPr/>
        </p:nvSpPr>
        <p:spPr>
          <a:xfrm>
            <a:off x="6057769" y="3742747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960B9D-0C68-4860-A407-8607B14088CD}"/>
              </a:ext>
            </a:extLst>
          </p:cNvPr>
          <p:cNvSpPr/>
          <p:nvPr/>
        </p:nvSpPr>
        <p:spPr>
          <a:xfrm>
            <a:off x="6057769" y="3997399"/>
            <a:ext cx="72000" cy="72000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EBDC5DD-9035-4F55-91F5-9BFE01550988}"/>
              </a:ext>
            </a:extLst>
          </p:cNvPr>
          <p:cNvCxnSpPr>
            <a:cxnSpLocks/>
          </p:cNvCxnSpPr>
          <p:nvPr/>
        </p:nvCxnSpPr>
        <p:spPr>
          <a:xfrm>
            <a:off x="3998327" y="3529829"/>
            <a:ext cx="870006" cy="0"/>
          </a:xfrm>
          <a:prstGeom prst="line">
            <a:avLst/>
          </a:prstGeom>
          <a:ln w="28575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C50744-C6F3-4890-841C-9B8328B34C8D}"/>
              </a:ext>
            </a:extLst>
          </p:cNvPr>
          <p:cNvCxnSpPr>
            <a:cxnSpLocks/>
          </p:cNvCxnSpPr>
          <p:nvPr/>
        </p:nvCxnSpPr>
        <p:spPr>
          <a:xfrm>
            <a:off x="4868333" y="3267678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0FB5CF-C787-47B5-8FB2-6DE839774933}"/>
              </a:ext>
            </a:extLst>
          </p:cNvPr>
          <p:cNvCxnSpPr>
            <a:cxnSpLocks/>
          </p:cNvCxnSpPr>
          <p:nvPr/>
        </p:nvCxnSpPr>
        <p:spPr>
          <a:xfrm>
            <a:off x="4868333" y="3529829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774A1D-238C-43C1-91A4-9D3C2AEBC0B3}"/>
              </a:ext>
            </a:extLst>
          </p:cNvPr>
          <p:cNvCxnSpPr>
            <a:cxnSpLocks/>
          </p:cNvCxnSpPr>
          <p:nvPr/>
        </p:nvCxnSpPr>
        <p:spPr>
          <a:xfrm>
            <a:off x="4868333" y="3783635"/>
            <a:ext cx="652835" cy="0"/>
          </a:xfrm>
          <a:prstGeom prst="line">
            <a:avLst/>
          </a:prstGeom>
          <a:ln w="19050">
            <a:solidFill>
              <a:srgbClr val="20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3442EDD1-8512-4A43-9083-ED1D47820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5" t="37333"/>
          <a:stretch/>
        </p:blipFill>
        <p:spPr>
          <a:xfrm>
            <a:off x="7998594" y="2560320"/>
            <a:ext cx="4193406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10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-0.03704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185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-3.7037E-7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0.0372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852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4128 0.07454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3727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0.04128 0.11065 " pathEditMode="relative" rAng="0" ptsTypes="AA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557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18 -0.03727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1875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18 2.59259E-6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4128 0.03727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852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04128 0.0733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365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0.04128 -0.07431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681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418 -0.0368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185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0418 0.00047 " pathEditMode="relative" rAng="0" ptsTypes="AA">
                                      <p:cBhvr>
                                        <p:cTn id="1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3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418 0.03635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1806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0418 -0.0743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3727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3 L 0.0418 -0.11158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553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00"/>
                            </p:stCondLst>
                            <p:childTnLst>
                              <p:par>
                                <p:cTn id="2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4206 0.05556 " pathEditMode="relative" rAng="0" ptsTypes="AA">
                                      <p:cBhvr>
                                        <p:cTn id="2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2778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1921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949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04206 -0.01898 " pathEditMode="relative" rAng="0" ptsTypes="AA">
                                      <p:cBhvr>
                                        <p:cTn id="2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949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04206 -0.05579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801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2 L 0.0418 -0.09282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4606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9259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463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0.04206 0.05579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2778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6 L 0.04206 0.01875 " pathEditMode="relative" rAng="0" ptsTypes="AA">
                                      <p:cBhvr>
                                        <p:cTn id="2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949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4206 -0.02014 " pathEditMode="relative" rAng="0" ptsTypes="AA">
                                      <p:cBhvr>
                                        <p:cTn id="3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1019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0.04206 -0.05509 " pathEditMode="relative" rAng="0" ptsTypes="AA">
                                      <p:cBhvr>
                                        <p:cTn id="3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2731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53" presetClass="exit" presetSubtype="3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31C6CA-EDB1-4195-BB04-AF69777E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6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75AC4AE-30E3-45D5-A39A-C4B22C8C9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B47CEEE-F152-46A6-9135-39986A24E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1" t="38877"/>
          <a:stretch/>
        </p:blipFill>
        <p:spPr>
          <a:xfrm>
            <a:off x="7950467" y="2666198"/>
            <a:ext cx="4241533" cy="4191802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CB1B8-17AC-4888-9377-C61BE1705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8" t="38877"/>
          <a:stretch/>
        </p:blipFill>
        <p:spPr>
          <a:xfrm>
            <a:off x="8065970" y="2666198"/>
            <a:ext cx="4126030" cy="419180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45E434-FE9D-4EC3-9334-FBAF731F9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8" t="69474" r="21053" b="27438"/>
          <a:stretch/>
        </p:blipFill>
        <p:spPr>
          <a:xfrm>
            <a:off x="8065970" y="4764504"/>
            <a:ext cx="1559293" cy="2117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190DA-BE9B-4AB6-AC21-C1032F4C1BF2}"/>
              </a:ext>
            </a:extLst>
          </p:cNvPr>
          <p:cNvGrpSpPr/>
          <p:nvPr/>
        </p:nvGrpSpPr>
        <p:grpSpPr>
          <a:xfrm>
            <a:off x="8065970" y="2772076"/>
            <a:ext cx="2435192" cy="2685447"/>
            <a:chOff x="8065970" y="2772076"/>
            <a:chExt cx="2435192" cy="2685447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70275C-5291-4683-9884-43763191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58" t="72561" r="13868" b="20421"/>
            <a:stretch/>
          </p:blipFill>
          <p:spPr>
            <a:xfrm>
              <a:off x="8065970" y="4976260"/>
              <a:ext cx="2435192" cy="481263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D175453-4FE8-45F3-98F2-A0D892944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8" t="40421" r="28079" b="44562"/>
            <a:stretch/>
          </p:blipFill>
          <p:spPr>
            <a:xfrm>
              <a:off x="8248850" y="2772076"/>
              <a:ext cx="519765" cy="1029903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57A26F6-E6A4-41DE-A11A-A53E0F841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32" t="40421" r="18605" b="44562"/>
            <a:stretch/>
          </p:blipFill>
          <p:spPr>
            <a:xfrm>
              <a:off x="9403881" y="2772076"/>
              <a:ext cx="519765" cy="102990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18EE974-F7FB-440A-B9CE-7350C042A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21" t="50000" r="22868" b="44561"/>
            <a:stretch/>
          </p:blipFill>
          <p:spPr>
            <a:xfrm>
              <a:off x="8768614" y="3429000"/>
              <a:ext cx="635267" cy="372979"/>
            </a:xfrm>
            <a:prstGeom prst="rect">
              <a:avLst/>
            </a:prstGeom>
          </p:spPr>
        </p:pic>
      </p:grp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812D7-39D4-48A8-9395-9278D9098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9" r="64158"/>
          <a:stretch/>
        </p:blipFill>
        <p:spPr>
          <a:xfrm>
            <a:off x="0" y="2425566"/>
            <a:ext cx="4369869" cy="44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37CA3-7545-4EDD-8DF3-DC2E9628B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555B9F-DCED-4C0C-9B9C-29EAD9D20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50" b="87152"/>
          <a:stretch/>
        </p:blipFill>
        <p:spPr>
          <a:xfrm>
            <a:off x="0" y="0"/>
            <a:ext cx="6675120" cy="88114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1F24DA-BFC4-4B55-B221-494B688F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22058" r="90044" b="73699"/>
          <a:stretch/>
        </p:blipFill>
        <p:spPr>
          <a:xfrm>
            <a:off x="573578" y="1512916"/>
            <a:ext cx="640080" cy="2909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6D5D4-37E7-4F04-991F-990F9A7DFB1C}"/>
              </a:ext>
            </a:extLst>
          </p:cNvPr>
          <p:cNvSpPr/>
          <p:nvPr/>
        </p:nvSpPr>
        <p:spPr>
          <a:xfrm>
            <a:off x="4164676" y="3640974"/>
            <a:ext cx="640080" cy="2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D6BAB-C5CD-43FC-95D3-5A57EE08B65C}"/>
              </a:ext>
            </a:extLst>
          </p:cNvPr>
          <p:cNvSpPr/>
          <p:nvPr/>
        </p:nvSpPr>
        <p:spPr>
          <a:xfrm>
            <a:off x="573578" y="3640974"/>
            <a:ext cx="640080" cy="2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043602-7E69-4732-BA75-AD29B37C563B}"/>
              </a:ext>
            </a:extLst>
          </p:cNvPr>
          <p:cNvSpPr/>
          <p:nvPr/>
        </p:nvSpPr>
        <p:spPr>
          <a:xfrm>
            <a:off x="573578" y="6068291"/>
            <a:ext cx="640080" cy="2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54861-F882-4C66-ADD1-8E9A7F96E2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82544" r="90046" b="13214"/>
          <a:stretch/>
        </p:blipFill>
        <p:spPr>
          <a:xfrm>
            <a:off x="573576" y="5660966"/>
            <a:ext cx="640081" cy="29094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92C57-6945-4E03-9A0B-1C7063574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t="82485" r="60591" b="13273"/>
          <a:stretch/>
        </p:blipFill>
        <p:spPr>
          <a:xfrm>
            <a:off x="4164674" y="5660964"/>
            <a:ext cx="640081" cy="29094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E72065-8A2C-499A-9D09-8CDC5470D3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5" r="87842" b="40976"/>
          <a:stretch/>
        </p:blipFill>
        <p:spPr>
          <a:xfrm>
            <a:off x="0" y="3166712"/>
            <a:ext cx="1482291" cy="8811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001CE96-101F-4785-A308-9E0E78481C2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41872A-A190-4B1B-AB0D-AB85FDB8CA18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0E83B9-A33F-4E48-8905-F54B5028F07E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AEADD8-7264-4902-B3C4-06A23B21F40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D082F4-0989-4F0B-BAFD-B6F7B9D80F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8" t="33123" r="56658" b="58035"/>
          <a:stretch/>
        </p:blipFill>
        <p:spPr>
          <a:xfrm>
            <a:off x="4124357" y="2271562"/>
            <a:ext cx="1159912" cy="606392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F81DB2-BE29-41DB-956F-EF50EA2E74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t="79457" r="89290" b="13214"/>
          <a:stretch/>
        </p:blipFill>
        <p:spPr>
          <a:xfrm>
            <a:off x="477790" y="5449218"/>
            <a:ext cx="827923" cy="502693"/>
          </a:xfrm>
          <a:prstGeom prst="rect">
            <a:avLst/>
          </a:prstGeom>
        </p:spPr>
      </p:pic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6DAB04-0F7C-4039-B7FC-AFD3FBB086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0" t="79457" r="59516" b="13214"/>
          <a:stretch/>
        </p:blipFill>
        <p:spPr>
          <a:xfrm>
            <a:off x="4018478" y="5449218"/>
            <a:ext cx="917389" cy="50269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B0884FF-2CAD-404B-94BB-7FDB64D31BBB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A87C1A-8E91-4BE6-8666-8D6170282CB6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11E9A-6BAC-4800-BECA-D7B3F078F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8" t="13894" r="17042"/>
          <a:stretch/>
        </p:blipFill>
        <p:spPr>
          <a:xfrm>
            <a:off x="6785810" y="952900"/>
            <a:ext cx="3328449" cy="5905099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2B89AF-99DA-4CC5-ACF5-D928D8237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57" t="13894" r="8895"/>
          <a:stretch/>
        </p:blipFill>
        <p:spPr>
          <a:xfrm>
            <a:off x="10284852" y="952900"/>
            <a:ext cx="822702" cy="5905100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214FB-7B3F-45AA-8FCE-48A8852EC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05" t="13894"/>
          <a:stretch/>
        </p:blipFill>
        <p:spPr>
          <a:xfrm>
            <a:off x="11107554" y="952898"/>
            <a:ext cx="1084446" cy="5905101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AB9AA-A695-445B-95D7-2C193F5E5B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t="25122" r="71593" b="51158"/>
          <a:stretch/>
        </p:blipFill>
        <p:spPr>
          <a:xfrm>
            <a:off x="2611426" y="1722922"/>
            <a:ext cx="851919" cy="1626670"/>
          </a:xfrm>
          <a:prstGeom prst="rect">
            <a:avLst/>
          </a:prstGeom>
        </p:spPr>
      </p:pic>
      <p:pic>
        <p:nvPicPr>
          <p:cNvPr id="49" name="Picture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81B0-356D-4EEF-8EC5-0963C43BC3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t="55860" r="66172" b="20421"/>
          <a:stretch/>
        </p:blipFill>
        <p:spPr>
          <a:xfrm>
            <a:off x="1482290" y="3830854"/>
            <a:ext cx="2642067" cy="16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64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79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4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"/>
                            </p:stCondLst>
                            <p:childTnLst>
                              <p:par>
                                <p:cTn id="9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96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1" grpId="0" animBg="1"/>
      <p:bldP spid="21" grpId="1" animBg="1"/>
      <p:bldP spid="21" grpId="2" animBg="1"/>
      <p:bldP spid="20" grpId="0" animBg="1"/>
      <p:bldP spid="20" grpId="1" animBg="1"/>
      <p:bldP spid="20" grpId="2" animBg="1"/>
      <p:bldP spid="19" grpId="0" animBg="1"/>
      <p:bldP spid="19" grpId="1" animBg="1"/>
      <p:bldP spid="19" grpId="2" animBg="1"/>
      <p:bldP spid="22" grpId="0" animBg="1"/>
      <p:bldP spid="22" grpId="1" animBg="1"/>
      <p:bldP spid="22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1B56C3-7A5C-48F1-AC67-8654F540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72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85B06E-D61D-4D82-99F4-3DC98EE22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862106-7DA7-4AA2-87F5-A3E87BF98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7" t="13894" r="1"/>
          <a:stretch/>
        </p:blipFill>
        <p:spPr>
          <a:xfrm>
            <a:off x="6785810" y="952900"/>
            <a:ext cx="5406190" cy="59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1473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7AF41B-BBFC-484C-B5A4-D7264E33D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0"/>
          <a:stretch/>
        </p:blipFill>
        <p:spPr>
          <a:xfrm>
            <a:off x="0" y="0"/>
            <a:ext cx="9606013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357F8-7C34-4244-BCEB-C2CA480AB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25403" r="68342" b="51579"/>
          <a:stretch/>
        </p:blipFill>
        <p:spPr>
          <a:xfrm>
            <a:off x="1607418" y="1742173"/>
            <a:ext cx="2252313" cy="1578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6C1001-FC29-4499-B1EE-3AEB30500661}"/>
              </a:ext>
            </a:extLst>
          </p:cNvPr>
          <p:cNvSpPr/>
          <p:nvPr/>
        </p:nvSpPr>
        <p:spPr>
          <a:xfrm>
            <a:off x="5635591" y="2531445"/>
            <a:ext cx="3970422" cy="309933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97F03-19F6-4806-869A-2AAA7461CB85}"/>
              </a:ext>
            </a:extLst>
          </p:cNvPr>
          <p:cNvSpPr/>
          <p:nvPr/>
        </p:nvSpPr>
        <p:spPr>
          <a:xfrm>
            <a:off x="5635591" y="2184935"/>
            <a:ext cx="3970422" cy="34651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D857C-3CD9-4057-A661-75BCCC17B55F}"/>
              </a:ext>
            </a:extLst>
          </p:cNvPr>
          <p:cNvSpPr/>
          <p:nvPr/>
        </p:nvSpPr>
        <p:spPr>
          <a:xfrm>
            <a:off x="5635591" y="2877955"/>
            <a:ext cx="3970422" cy="275282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94AC4-D55C-46E8-B221-9CCC02C2BA7B}"/>
              </a:ext>
            </a:extLst>
          </p:cNvPr>
          <p:cNvSpPr/>
          <p:nvPr/>
        </p:nvSpPr>
        <p:spPr>
          <a:xfrm>
            <a:off x="5635591" y="3628724"/>
            <a:ext cx="3970422" cy="20020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AF2D05-59EA-4A3D-8247-D96ADD07DD7F}"/>
              </a:ext>
            </a:extLst>
          </p:cNvPr>
          <p:cNvSpPr/>
          <p:nvPr/>
        </p:nvSpPr>
        <p:spPr>
          <a:xfrm>
            <a:off x="5635591" y="2184934"/>
            <a:ext cx="3970422" cy="69302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9A24E4-748A-4867-8DA7-C257C98C16DC}"/>
              </a:ext>
            </a:extLst>
          </p:cNvPr>
          <p:cNvSpPr/>
          <p:nvPr/>
        </p:nvSpPr>
        <p:spPr>
          <a:xfrm>
            <a:off x="5635591" y="4620126"/>
            <a:ext cx="3970422" cy="10106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34300-2540-4FB8-AA13-2E7CEEA223C7}"/>
              </a:ext>
            </a:extLst>
          </p:cNvPr>
          <p:cNvSpPr/>
          <p:nvPr/>
        </p:nvSpPr>
        <p:spPr>
          <a:xfrm>
            <a:off x="5635591" y="2184933"/>
            <a:ext cx="3970422" cy="17132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BEF81-EDB9-4515-8623-1EA893B06E8D}"/>
              </a:ext>
            </a:extLst>
          </p:cNvPr>
          <p:cNvSpPr/>
          <p:nvPr/>
        </p:nvSpPr>
        <p:spPr>
          <a:xfrm>
            <a:off x="5635591" y="2184933"/>
            <a:ext cx="3970422" cy="243358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1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A6D2F7-94B3-4832-B411-33482910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DFA110-220A-460B-8EAE-AB803F5E9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b="78105"/>
          <a:stretch/>
        </p:blipFill>
        <p:spPr>
          <a:xfrm>
            <a:off x="9606012" y="0"/>
            <a:ext cx="2585987" cy="15015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D7E502-BE98-4B7C-BFC3-83FC59E9CB32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CF87A-C59B-4118-8928-4B8CABF822A9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885C74-C6AF-4EC4-841E-FF70EAC007CC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A31B8B-9144-4BEE-B9D5-E049A1D2F20B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6E4281-ECFA-4B8D-A44E-29B8EE12A31A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7DA6D2-345F-461F-ACF3-0F8B0C52421A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BF38F-52AF-4D12-BE89-CE1EDE9E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22848" r="13379" b="68228"/>
          <a:stretch/>
        </p:blipFill>
        <p:spPr>
          <a:xfrm>
            <a:off x="9829800" y="1566863"/>
            <a:ext cx="731044" cy="61198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6504A5-B788-4F7E-BC4E-31E139D0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22847" r="7382" b="68230"/>
          <a:stretch/>
        </p:blipFill>
        <p:spPr>
          <a:xfrm>
            <a:off x="10560845" y="1566862"/>
            <a:ext cx="731044" cy="61198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0D9E0B3-B179-4DA7-8EEA-37D632ABA62D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B71105-2870-473C-97DA-F40615C95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22847" r="1387" b="68230"/>
          <a:stretch/>
        </p:blipFill>
        <p:spPr>
          <a:xfrm>
            <a:off x="11291888" y="1566862"/>
            <a:ext cx="731045" cy="61198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D222DC1-A214-4D55-89D8-55545CF5D8B1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04C9D-4B4F-4187-B1C5-D453498E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D07BE-C465-42E8-87C0-0F40436A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3C8AD0-7955-4A38-900C-3D0C688BE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D04C4A-46D4-435E-9966-723A58F8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8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4" dur="1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9" grpId="0" animBg="1"/>
      <p:bldP spid="19" grpId="1" animBg="1"/>
      <p:bldP spid="19" grpId="2" animBg="1"/>
      <p:bldP spid="23" grpId="0" animBg="1"/>
      <p:bldP spid="23" grpId="1" animBg="1"/>
      <p:bldP spid="23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b="67971"/>
          <a:stretch/>
        </p:blipFill>
        <p:spPr>
          <a:xfrm>
            <a:off x="9606012" y="0"/>
            <a:ext cx="2585987" cy="21965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32030" r="13379" b="59046"/>
          <a:stretch/>
        </p:blipFill>
        <p:spPr>
          <a:xfrm>
            <a:off x="9829800" y="2196536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32028" r="7382" b="59049"/>
          <a:stretch/>
        </p:blipFill>
        <p:spPr>
          <a:xfrm>
            <a:off x="10560845" y="2196536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32028" r="1387" b="59049"/>
          <a:stretch/>
        </p:blipFill>
        <p:spPr>
          <a:xfrm>
            <a:off x="11291888" y="2196536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b="58630"/>
          <a:stretch/>
        </p:blipFill>
        <p:spPr>
          <a:xfrm>
            <a:off x="9606012" y="0"/>
            <a:ext cx="2585987" cy="283709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41371" r="13379" b="49705"/>
          <a:stretch/>
        </p:blipFill>
        <p:spPr>
          <a:xfrm>
            <a:off x="9829800" y="2837092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41368" r="7382" b="49709"/>
          <a:stretch/>
        </p:blipFill>
        <p:spPr>
          <a:xfrm>
            <a:off x="10560845" y="2837091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41368" r="1387" b="49709"/>
          <a:stretch/>
        </p:blipFill>
        <p:spPr>
          <a:xfrm>
            <a:off x="11291888" y="2837091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b="49437"/>
          <a:stretch/>
        </p:blipFill>
        <p:spPr>
          <a:xfrm>
            <a:off x="9606012" y="-1"/>
            <a:ext cx="2585987" cy="34675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50578" r="13379" b="40498"/>
          <a:stretch/>
        </p:blipFill>
        <p:spPr>
          <a:xfrm>
            <a:off x="9829800" y="3468463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50574" r="7382" b="40503"/>
          <a:stretch/>
        </p:blipFill>
        <p:spPr>
          <a:xfrm>
            <a:off x="10560845" y="3468463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50567" r="1387" b="40510"/>
          <a:stretch/>
        </p:blipFill>
        <p:spPr>
          <a:xfrm>
            <a:off x="11291888" y="3468009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1" b="40152"/>
          <a:stretch/>
        </p:blipFill>
        <p:spPr>
          <a:xfrm>
            <a:off x="9606012" y="-1"/>
            <a:ext cx="2585987" cy="41042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59849" r="13379" b="31227"/>
          <a:stretch/>
        </p:blipFill>
        <p:spPr>
          <a:xfrm>
            <a:off x="9829800" y="4104257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59844" r="7382" b="31233"/>
          <a:stretch/>
        </p:blipFill>
        <p:spPr>
          <a:xfrm>
            <a:off x="10560845" y="4104257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59844" r="1387" b="31233"/>
          <a:stretch/>
        </p:blipFill>
        <p:spPr>
          <a:xfrm>
            <a:off x="11291888" y="4104256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FCD6CF85-961C-411B-A9A7-9587167E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3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1" b="30847"/>
          <a:stretch/>
        </p:blipFill>
        <p:spPr>
          <a:xfrm>
            <a:off x="9606012" y="-1"/>
            <a:ext cx="2585987" cy="474243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69155" r="13379" b="21921"/>
          <a:stretch/>
        </p:blipFill>
        <p:spPr>
          <a:xfrm>
            <a:off x="9829800" y="4742432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69149" r="7382" b="21928"/>
          <a:stretch/>
        </p:blipFill>
        <p:spPr>
          <a:xfrm>
            <a:off x="10560845" y="4742432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69149" r="1387" b="21928"/>
          <a:stretch/>
        </p:blipFill>
        <p:spPr>
          <a:xfrm>
            <a:off x="11291888" y="4742432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4B9E0-F12B-42EA-AE64-90B0BE30D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1"/>
          <a:stretch/>
        </p:blipFill>
        <p:spPr>
          <a:xfrm>
            <a:off x="0" y="0"/>
            <a:ext cx="5496025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E03585-3B72-46C7-A29F-23AB556F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1" b="21821"/>
          <a:stretch/>
        </p:blipFill>
        <p:spPr>
          <a:xfrm>
            <a:off x="9606012" y="-1"/>
            <a:ext cx="2585987" cy="53614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7F2B1B-E115-4E0E-8CE0-475B76912DFE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AADC6B-EBDF-43FF-9E24-CA5B9EFFC554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75B980-C386-4757-846D-9794B93B6863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21F9D-E017-4C50-BFF6-D4A9DF3F8D41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0F14B1-AC4E-4A4E-90B9-25B1CDE78F1C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7745BF-0FEF-4DCB-8D89-B877A56D779F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96A30-1DA7-4EEF-AF04-B91DDD427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5" t="78461" r="13379" b="12615"/>
          <a:stretch/>
        </p:blipFill>
        <p:spPr>
          <a:xfrm>
            <a:off x="9829800" y="5380607"/>
            <a:ext cx="731044" cy="61198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8C52D-5532-4B24-A548-1E2B92F15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1" t="78454" r="7382" b="12623"/>
          <a:stretch/>
        </p:blipFill>
        <p:spPr>
          <a:xfrm>
            <a:off x="10560845" y="5380607"/>
            <a:ext cx="731044" cy="61198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8772FC8-72A6-44F3-B156-EA8EF8E20372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7A242-71C6-490E-8EB8-3DBC79FA6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7" t="78174" r="1387" b="12903"/>
          <a:stretch/>
        </p:blipFill>
        <p:spPr>
          <a:xfrm>
            <a:off x="11291888" y="5361427"/>
            <a:ext cx="731045" cy="61198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26E38D-27BD-4DED-97B6-3AB13692ED17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CD10-7064-422D-B07B-70057F564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9" r="21210" b="58373"/>
          <a:stretch/>
        </p:blipFill>
        <p:spPr>
          <a:xfrm>
            <a:off x="5496025" y="0"/>
            <a:ext cx="4109988" cy="285481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F7872-B644-42A8-9B7E-28A5B7B6C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42667" r="26014" b="48453"/>
          <a:stretch/>
        </p:blipFill>
        <p:spPr>
          <a:xfrm>
            <a:off x="6217919" y="2926079"/>
            <a:ext cx="2802381" cy="60901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A0057-7909-496B-AD4B-D09004957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57109" r="22474" b="34011"/>
          <a:stretch/>
        </p:blipFill>
        <p:spPr>
          <a:xfrm>
            <a:off x="6217919" y="3916537"/>
            <a:ext cx="3234089" cy="60901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2D79A-8206-4888-92D8-38020B75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0" t="71551" r="28000" b="18529"/>
          <a:stretch/>
        </p:blipFill>
        <p:spPr>
          <a:xfrm>
            <a:off x="6217919" y="4906995"/>
            <a:ext cx="2560321" cy="68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8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8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294B8A-53E2-45D8-8287-5CB1CC7B1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9" t="48317" r="16633" b="37928"/>
          <a:stretch/>
        </p:blipFill>
        <p:spPr>
          <a:xfrm>
            <a:off x="4989726" y="3311091"/>
            <a:ext cx="933651" cy="94327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DABF5B-E8F4-4434-9A9A-B71F3A3CA0E4}"/>
              </a:ext>
            </a:extLst>
          </p:cNvPr>
          <p:cNvGrpSpPr/>
          <p:nvPr/>
        </p:nvGrpSpPr>
        <p:grpSpPr>
          <a:xfrm>
            <a:off x="4989726" y="947650"/>
            <a:ext cx="1154399" cy="5910348"/>
            <a:chOff x="4989726" y="947650"/>
            <a:chExt cx="1154399" cy="5910348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F35FE51-45D1-42FF-9E70-88842557D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09" t="48317" r="16633" b="37928"/>
            <a:stretch/>
          </p:blipFill>
          <p:spPr>
            <a:xfrm>
              <a:off x="4989726" y="3311091"/>
              <a:ext cx="933651" cy="943275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D4BAF16-FFAD-4F26-B211-924832CA2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84" t="50537" b="40144"/>
            <a:stretch/>
          </p:blipFill>
          <p:spPr>
            <a:xfrm>
              <a:off x="5069304" y="3465871"/>
              <a:ext cx="1074821" cy="639097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9951E78-5845-4794-A3FC-FD9E3F840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84" t="13818" r="2790" b="78386"/>
            <a:stretch/>
          </p:blipFill>
          <p:spPr>
            <a:xfrm>
              <a:off x="5069305" y="947650"/>
              <a:ext cx="734728" cy="534641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A17084-D87D-4F39-AE75-210BFC577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84" t="78175" b="1"/>
            <a:stretch/>
          </p:blipFill>
          <p:spPr>
            <a:xfrm>
              <a:off x="5069304" y="5361271"/>
              <a:ext cx="1074821" cy="1496727"/>
            </a:xfrm>
            <a:prstGeom prst="rect">
              <a:avLst/>
            </a:prstGeom>
          </p:spPr>
        </p:pic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86507-F701-4104-8C18-2A26195EC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0" t="50538" r="7385" b="40143"/>
          <a:stretch/>
        </p:blipFill>
        <p:spPr>
          <a:xfrm>
            <a:off x="5099733" y="3465871"/>
            <a:ext cx="683395" cy="63909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0F161-819C-4ACE-8C93-08E62FF494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0" t="78176" r="7385"/>
          <a:stretch/>
        </p:blipFill>
        <p:spPr>
          <a:xfrm>
            <a:off x="5099733" y="5361271"/>
            <a:ext cx="683395" cy="149672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3F312-B635-4932-B574-FC2EF91EB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4" t="50537" b="40144"/>
          <a:stretch/>
        </p:blipFill>
        <p:spPr>
          <a:xfrm>
            <a:off x="5069304" y="3465871"/>
            <a:ext cx="1074821" cy="6390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31DB24-3E65-4868-BDAF-6574C5F91D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4" t="13818" r="2790" b="78386"/>
          <a:stretch/>
        </p:blipFill>
        <p:spPr>
          <a:xfrm>
            <a:off x="5069305" y="947650"/>
            <a:ext cx="734728" cy="534641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E26F45-ACAA-413B-8A50-A21E58919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4" t="13818" r="1790"/>
          <a:stretch/>
        </p:blipFill>
        <p:spPr>
          <a:xfrm>
            <a:off x="9676014" y="947650"/>
            <a:ext cx="2297813" cy="591034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499C8D-25D5-4CC5-B0CB-A82DD67135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79364"/>
          <a:stretch/>
        </p:blipFill>
        <p:spPr>
          <a:xfrm>
            <a:off x="0" y="947650"/>
            <a:ext cx="2515985" cy="591035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F25C1-2807-46A1-B181-D46222B281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3" b="88000"/>
          <a:stretch/>
        </p:blipFill>
        <p:spPr>
          <a:xfrm>
            <a:off x="0" y="0"/>
            <a:ext cx="5320145" cy="82296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55724A-5605-4013-A3DE-D8CCEA4C6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4" t="78175" b="1"/>
          <a:stretch/>
        </p:blipFill>
        <p:spPr>
          <a:xfrm>
            <a:off x="5069304" y="5361271"/>
            <a:ext cx="1074821" cy="1496727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F8F94-2A93-4F9C-899E-2FF07B57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40983" r="22553" b="41614"/>
          <a:stretch/>
        </p:blipFill>
        <p:spPr>
          <a:xfrm>
            <a:off x="5342020" y="2810576"/>
            <a:ext cx="4100363" cy="119353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AC9D62-27E5-4209-A574-C5E86F6524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27649" r="40553" b="61403"/>
          <a:stretch/>
        </p:blipFill>
        <p:spPr>
          <a:xfrm>
            <a:off x="5342020" y="1896176"/>
            <a:ext cx="1905803" cy="75077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9F1B62-DF9C-49E2-A88C-F4F120D77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60772" r="12053" b="16211"/>
          <a:stretch/>
        </p:blipFill>
        <p:spPr>
          <a:xfrm>
            <a:off x="5342020" y="4167738"/>
            <a:ext cx="5380523" cy="1578544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BDDB7-BF6A-4A87-80AD-3E1ADE93E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7" t="21614"/>
          <a:stretch/>
        </p:blipFill>
        <p:spPr>
          <a:xfrm>
            <a:off x="11140708" y="1482290"/>
            <a:ext cx="1051291" cy="53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58099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0.49596 -1.48148E-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C7252-C4D0-42B4-AC71-91F42617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3" b="85825"/>
          <a:stretch/>
        </p:blipFill>
        <p:spPr>
          <a:xfrm>
            <a:off x="0" y="0"/>
            <a:ext cx="6978316" cy="972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E7623-2980-41F4-8C26-673191507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29053" r="64631" b="44561"/>
          <a:stretch/>
        </p:blipFill>
        <p:spPr>
          <a:xfrm>
            <a:off x="924025" y="1992428"/>
            <a:ext cx="3388094" cy="18095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030450-4D18-4BBB-A60D-907E630C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t="33684" r="68264" b="50000"/>
          <a:stretch/>
        </p:blipFill>
        <p:spPr>
          <a:xfrm>
            <a:off x="1251284" y="2310063"/>
            <a:ext cx="2618072" cy="1118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57669-3150-43FA-97F9-B6730A634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55440" r="64631" b="18175"/>
          <a:stretch/>
        </p:blipFill>
        <p:spPr>
          <a:xfrm>
            <a:off x="924025" y="3801978"/>
            <a:ext cx="3388094" cy="180955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F88DD-C887-4C71-A87B-21D559F96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t="63016" r="68816" b="21124"/>
          <a:stretch/>
        </p:blipFill>
        <p:spPr>
          <a:xfrm>
            <a:off x="1251284" y="4321743"/>
            <a:ext cx="2550695" cy="108765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665D95-FF04-432E-890A-58EF3B0052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614"/>
          <a:stretch/>
        </p:blipFill>
        <p:spPr>
          <a:xfrm>
            <a:off x="6096000" y="3128210"/>
            <a:ext cx="6096000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0E4FA-D237-4DCE-8B13-ACF28F7EC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58" b="86947"/>
          <a:stretch/>
        </p:blipFill>
        <p:spPr>
          <a:xfrm>
            <a:off x="0" y="0"/>
            <a:ext cx="6930189" cy="89514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2881F-0FD2-4A68-BD33-0E5ABF3C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79474"/>
          <a:stretch/>
        </p:blipFill>
        <p:spPr>
          <a:xfrm>
            <a:off x="0" y="1097280"/>
            <a:ext cx="2502568" cy="576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B9B07-E902-4663-9E76-A3FB58BD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17403" r="48842" b="78246"/>
          <a:stretch/>
        </p:blipFill>
        <p:spPr>
          <a:xfrm>
            <a:off x="3609474" y="1193532"/>
            <a:ext cx="2627697" cy="29838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C12CB0-C4CE-4818-9207-FEAC59E98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21754" r="-1" b="-1"/>
          <a:stretch/>
        </p:blipFill>
        <p:spPr>
          <a:xfrm>
            <a:off x="2502568" y="1491915"/>
            <a:ext cx="9689431" cy="536608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0D8B1-00E3-4A90-A11B-BA390798A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21752" r="6447"/>
          <a:stretch/>
        </p:blipFill>
        <p:spPr>
          <a:xfrm>
            <a:off x="2656572" y="1491916"/>
            <a:ext cx="8749365" cy="536608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F2787-316E-4D6B-9EB8-8B98D002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13053" r="14026"/>
          <a:stretch/>
        </p:blipFill>
        <p:spPr>
          <a:xfrm>
            <a:off x="2502568" y="895148"/>
            <a:ext cx="7979344" cy="59628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A2179F-A0F9-402B-BFD3-EC2FD1361779}"/>
              </a:ext>
            </a:extLst>
          </p:cNvPr>
          <p:cNvSpPr/>
          <p:nvPr/>
        </p:nvSpPr>
        <p:spPr>
          <a:xfrm>
            <a:off x="288758" y="4090737"/>
            <a:ext cx="2213810" cy="225231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F68FB6-B89F-4E9A-B92C-AD421F5A8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21754" r="27053"/>
          <a:stretch/>
        </p:blipFill>
        <p:spPr>
          <a:xfrm>
            <a:off x="2502568" y="1491914"/>
            <a:ext cx="6391175" cy="53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195D3-16E7-4F25-AF5A-115F1DB4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FAD1D7-DCBD-4E76-BE9E-9BFFF8FD5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9" t="12912" b="78387"/>
          <a:stretch/>
        </p:blipFill>
        <p:spPr>
          <a:xfrm>
            <a:off x="10982424" y="885525"/>
            <a:ext cx="1209575" cy="596766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E0EAA-BF93-450E-A253-DB4620D0F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9" b="78386"/>
          <a:stretch/>
        </p:blipFill>
        <p:spPr>
          <a:xfrm>
            <a:off x="10982424" y="0"/>
            <a:ext cx="1209575" cy="14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60BFD-25D7-4481-8D55-11A5ED12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DCD1F-881A-4ED3-9583-CAAFBF4F2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9" t="12912" b="78387"/>
          <a:stretch/>
        </p:blipFill>
        <p:spPr>
          <a:xfrm>
            <a:off x="10982424" y="885525"/>
            <a:ext cx="1209575" cy="5967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54DDF7-F719-41DE-9D61-AFEF8F417988}"/>
              </a:ext>
            </a:extLst>
          </p:cNvPr>
          <p:cNvSpPr/>
          <p:nvPr/>
        </p:nvSpPr>
        <p:spPr>
          <a:xfrm>
            <a:off x="1224033" y="1408782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1E1E83-462D-429D-8750-7B6BBC78A06B}"/>
              </a:ext>
            </a:extLst>
          </p:cNvPr>
          <p:cNvSpPr/>
          <p:nvPr/>
        </p:nvSpPr>
        <p:spPr>
          <a:xfrm>
            <a:off x="1305714" y="353509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B2BE06-1CB2-4013-97C3-85FFEA4D0E81}"/>
              </a:ext>
            </a:extLst>
          </p:cNvPr>
          <p:cNvSpPr/>
          <p:nvPr/>
        </p:nvSpPr>
        <p:spPr>
          <a:xfrm>
            <a:off x="371913" y="381065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C5186D-A863-4F21-A7B7-11212649F2AA}"/>
              </a:ext>
            </a:extLst>
          </p:cNvPr>
          <p:cNvSpPr/>
          <p:nvPr/>
        </p:nvSpPr>
        <p:spPr>
          <a:xfrm>
            <a:off x="4935867" y="3535107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4FD876-49ED-4FA6-B4BA-D8F48B4DB40A}"/>
              </a:ext>
            </a:extLst>
          </p:cNvPr>
          <p:cNvSpPr/>
          <p:nvPr/>
        </p:nvSpPr>
        <p:spPr>
          <a:xfrm>
            <a:off x="3451039" y="5973408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1AB4A9-6F02-4657-BAB6-18E672E0AD68}"/>
              </a:ext>
            </a:extLst>
          </p:cNvPr>
          <p:cNvSpPr/>
          <p:nvPr/>
        </p:nvSpPr>
        <p:spPr>
          <a:xfrm>
            <a:off x="4935867" y="2196536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273DE0-BE33-4E80-A730-C3DC6906873A}"/>
              </a:ext>
            </a:extLst>
          </p:cNvPr>
          <p:cNvSpPr/>
          <p:nvPr/>
        </p:nvSpPr>
        <p:spPr>
          <a:xfrm>
            <a:off x="2662023" y="181277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52B6D8-7662-4280-8254-ABCC6377F22C}"/>
              </a:ext>
            </a:extLst>
          </p:cNvPr>
          <p:cNvSpPr/>
          <p:nvPr/>
        </p:nvSpPr>
        <p:spPr>
          <a:xfrm>
            <a:off x="2662023" y="2748941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286344-0986-4AEF-9F46-37171942AF28}"/>
              </a:ext>
            </a:extLst>
          </p:cNvPr>
          <p:cNvSpPr/>
          <p:nvPr/>
        </p:nvSpPr>
        <p:spPr>
          <a:xfrm>
            <a:off x="2662023" y="3938519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890A3F-3D04-49EA-A504-C31AE1BD93B4}"/>
              </a:ext>
            </a:extLst>
          </p:cNvPr>
          <p:cNvSpPr/>
          <p:nvPr/>
        </p:nvSpPr>
        <p:spPr>
          <a:xfrm>
            <a:off x="2662023" y="4874690"/>
            <a:ext cx="105878" cy="105878"/>
          </a:xfrm>
          <a:prstGeom prst="ellipse">
            <a:avLst/>
          </a:prstGeom>
          <a:solidFill>
            <a:srgbClr val="C8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4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L -0.06992 -0.00023 C -0.06979 0.08866 -0.06966 0.17755 -0.06953 0.26644 " pathEditMode="relative" ptsTypes="AAA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2734 1.85185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5 C -0.00013 0.10487 0.00026 0.21088 0.00052 0.3169 L 0.12161 0.3169 " pathEditMode="relative" ptsTypes="A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1224 0.0007 C 0.12227 -0.15486 0.12214 -0.31041 0.12201 -0.46597 " pathEditMode="relative" ptsTypes="AAA">
                                      <p:cBhvr>
                                        <p:cTn id="51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0091 1.85185E-6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66 -0.11528 L -0.06783 -0.11528 " pathEditMode="relative" ptsTypes="AAA">
                                      <p:cBhvr>
                                        <p:cTn id="7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00039 0.05185 " pathEditMode="relative" rAng="0" ptsTypes="AA">
                                      <p:cBhvr>
                                        <p:cTn id="9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4.81481E-6 L -0.00039 0.05186 " pathEditMode="relative" rAng="0" ptsTypes="AA">
                                      <p:cBhvr>
                                        <p:cTn id="10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00039 0.05186 " pathEditMode="relative" rAng="0" ptsTypes="AA">
                                      <p:cBhvr>
                                        <p:cTn id="11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1.48148E-6 L -0.00039 0.05185 " pathEditMode="relative" rAng="0" ptsTypes="AA">
                                      <p:cBhvr>
                                        <p:cTn id="12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59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1A085F-00DF-4F5E-9CA7-196D2918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2C5119-700E-41A0-8343-2C34B894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0"/>
            <a:ext cx="4572000" cy="45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340F6-D02C-41C1-A494-2F0F8723D3FB}"/>
              </a:ext>
            </a:extLst>
          </p:cNvPr>
          <p:cNvSpPr txBox="1"/>
          <p:nvPr/>
        </p:nvSpPr>
        <p:spPr>
          <a:xfrm>
            <a:off x="7916069" y="386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163ED-A91A-4976-8885-8F220285563E}"/>
              </a:ext>
            </a:extLst>
          </p:cNvPr>
          <p:cNvSpPr/>
          <p:nvPr/>
        </p:nvSpPr>
        <p:spPr>
          <a:xfrm>
            <a:off x="7642459" y="3869292"/>
            <a:ext cx="847023" cy="353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153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B5291F-8C97-4A74-A8D3-090204B5D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892AE-17A1-4434-83AC-BE848527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6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E6007-A848-4DB3-AE66-1207C0EC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4F49F-A6BB-487B-86F5-029CECE0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8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31C6CA-EDB1-4195-BB04-AF69777E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FCD6CF85-961C-411B-A9A7-9587167E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E6007-A848-4DB3-AE66-1207C0EC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524F4-3F77-41FB-BE7F-FE8CFDC2F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82"/>
          <a:stretch/>
        </p:blipFill>
        <p:spPr>
          <a:xfrm>
            <a:off x="0" y="0"/>
            <a:ext cx="12192000" cy="3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0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09152-D229-4079-B91C-2F4CA73E2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2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EAC5F-B886-4E3C-B34C-1C18E6D2E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3" r="77026" b="4001"/>
          <a:stretch/>
        </p:blipFill>
        <p:spPr>
          <a:xfrm>
            <a:off x="0" y="1722922"/>
            <a:ext cx="2800952" cy="4860758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B0F392-71B8-423F-989D-6EE9719E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6" t="25121" r="29974" b="3"/>
          <a:stretch/>
        </p:blipFill>
        <p:spPr>
          <a:xfrm>
            <a:off x="5977288" y="1722922"/>
            <a:ext cx="2560320" cy="5135078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74DC78-D19E-4DB4-ACC5-F69E23E1D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5" b="76983"/>
          <a:stretch/>
        </p:blipFill>
        <p:spPr>
          <a:xfrm>
            <a:off x="0" y="0"/>
            <a:ext cx="5804034" cy="1578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FAF00-301D-4B5B-8D08-4DCFC8CF7CEA}"/>
              </a:ext>
            </a:extLst>
          </p:cNvPr>
          <p:cNvSpPr/>
          <p:nvPr/>
        </p:nvSpPr>
        <p:spPr>
          <a:xfrm>
            <a:off x="401050" y="1838425"/>
            <a:ext cx="2281187" cy="2271562"/>
          </a:xfrm>
          <a:prstGeom prst="rect">
            <a:avLst/>
          </a:prstGeom>
          <a:solidFill>
            <a:srgbClr val="C620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BB1CF-28E2-4777-897D-6EE6D509A024}"/>
              </a:ext>
            </a:extLst>
          </p:cNvPr>
          <p:cNvSpPr/>
          <p:nvPr/>
        </p:nvSpPr>
        <p:spPr>
          <a:xfrm>
            <a:off x="6134500" y="1838425"/>
            <a:ext cx="2281187" cy="2271562"/>
          </a:xfrm>
          <a:prstGeom prst="rect">
            <a:avLst/>
          </a:prstGeom>
          <a:solidFill>
            <a:srgbClr val="7928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7024B-F66E-4F8C-BA9B-4E628492AD7E}"/>
              </a:ext>
            </a:extLst>
          </p:cNvPr>
          <p:cNvSpPr/>
          <p:nvPr/>
        </p:nvSpPr>
        <p:spPr>
          <a:xfrm>
            <a:off x="401049" y="4174159"/>
            <a:ext cx="2281187" cy="2271562"/>
          </a:xfrm>
          <a:prstGeom prst="rect">
            <a:avLst/>
          </a:prstGeom>
          <a:solidFill>
            <a:srgbClr val="1528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223D0-09E6-4858-BA7A-5F481C34624D}"/>
              </a:ext>
            </a:extLst>
          </p:cNvPr>
          <p:cNvSpPr/>
          <p:nvPr/>
        </p:nvSpPr>
        <p:spPr>
          <a:xfrm>
            <a:off x="6134500" y="4174159"/>
            <a:ext cx="2281187" cy="2271562"/>
          </a:xfrm>
          <a:prstGeom prst="rect">
            <a:avLst/>
          </a:prstGeom>
          <a:solidFill>
            <a:srgbClr val="3C27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0E7141-EE76-41AF-BA3F-F6D7BE1D0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68209" r="55789" b="13686"/>
          <a:stretch/>
        </p:blipFill>
        <p:spPr>
          <a:xfrm>
            <a:off x="2800952" y="4677878"/>
            <a:ext cx="2589195" cy="1241659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A4F5E-F054-4DB8-B1E0-CEC186868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4104" r="55789" b="47791"/>
          <a:stretch/>
        </p:blipFill>
        <p:spPr>
          <a:xfrm>
            <a:off x="2800952" y="2338938"/>
            <a:ext cx="2589195" cy="1241659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AE69F2-3B03-4DF5-B00B-89277B314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7" t="68209" r="8973" b="13686"/>
          <a:stretch/>
        </p:blipFill>
        <p:spPr>
          <a:xfrm>
            <a:off x="8537607" y="4677878"/>
            <a:ext cx="2560319" cy="1241659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E49FA8-E2C8-492A-8B02-BE0C719EF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5" t="34104" r="11264" b="47791"/>
          <a:stretch/>
        </p:blipFill>
        <p:spPr>
          <a:xfrm>
            <a:off x="8537608" y="2338938"/>
            <a:ext cx="2281187" cy="1241659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53A87D-FC8E-49BD-921E-B82F0DE40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68209" r="55789" b="13686"/>
          <a:stretch/>
        </p:blipFill>
        <p:spPr>
          <a:xfrm>
            <a:off x="2800952" y="4677878"/>
            <a:ext cx="2589195" cy="1241659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B12335-10C3-4CCD-AC8E-C51BE75F2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4104" r="55789" b="47791"/>
          <a:stretch/>
        </p:blipFill>
        <p:spPr>
          <a:xfrm>
            <a:off x="2800952" y="2338938"/>
            <a:ext cx="2589195" cy="124165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1F3663-C646-4356-994C-B2EB2C893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7" t="68209" r="8973" b="13686"/>
          <a:stretch/>
        </p:blipFill>
        <p:spPr>
          <a:xfrm>
            <a:off x="8537607" y="4677878"/>
            <a:ext cx="2560319" cy="1241659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A5AF89-C276-4C57-B675-9517F47E1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5" t="34104" r="11264" b="47791"/>
          <a:stretch/>
        </p:blipFill>
        <p:spPr>
          <a:xfrm>
            <a:off x="8537608" y="2338938"/>
            <a:ext cx="2281187" cy="12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881F9-7FA4-4342-BB47-925ED6DA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C7BE7-05B2-4D16-AE6F-B346AF56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360000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0C2C8-D8A9-4005-A125-3F11F0294DC4}"/>
              </a:ext>
            </a:extLst>
          </p:cNvPr>
          <p:cNvSpPr txBox="1"/>
          <p:nvPr/>
        </p:nvSpPr>
        <p:spPr>
          <a:xfrm>
            <a:off x="7916069" y="422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0446629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6213E-437E-4D1D-8145-9306DB53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5D6E25-F2A5-484E-96EC-3789D448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360000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2CD29-D6B3-44F7-9508-883A1B9F222D}"/>
              </a:ext>
            </a:extLst>
          </p:cNvPr>
          <p:cNvSpPr txBox="1"/>
          <p:nvPr/>
        </p:nvSpPr>
        <p:spPr>
          <a:xfrm>
            <a:off x="7916069" y="422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1747562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E6993E-6F3E-44D1-9D78-8B4FE5B56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F39A2-1193-4593-A494-26AB5630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360000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1DC4C-0C1F-45FC-8BB1-1A47A3D25D22}"/>
              </a:ext>
            </a:extLst>
          </p:cNvPr>
          <p:cNvSpPr txBox="1"/>
          <p:nvPr/>
        </p:nvSpPr>
        <p:spPr>
          <a:xfrm>
            <a:off x="7916069" y="422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888644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1A085F-00DF-4F5E-9CA7-196D2918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2C5119-700E-41A0-8343-2C34B894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00" y="0"/>
            <a:ext cx="4572000" cy="45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9340F6-D02C-41C1-A494-2F0F8723D3FB}"/>
              </a:ext>
            </a:extLst>
          </p:cNvPr>
          <p:cNvSpPr txBox="1"/>
          <p:nvPr/>
        </p:nvSpPr>
        <p:spPr>
          <a:xfrm>
            <a:off x="7916069" y="3869292"/>
            <a:ext cx="15437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EPISODE</a:t>
            </a:r>
          </a:p>
          <a:p>
            <a:endParaRPr lang="en-AU" sz="500" dirty="0">
              <a:solidFill>
                <a:srgbClr val="C82850"/>
              </a:solidFill>
              <a:latin typeface="Zona Pro Thin" panose="02010303040002020004" pitchFamily="50" charset="0"/>
            </a:endParaRPr>
          </a:p>
          <a:p>
            <a:r>
              <a:rPr lang="en-AU" sz="600" dirty="0">
                <a:solidFill>
                  <a:srgbClr val="C82850"/>
                </a:solidFill>
                <a:latin typeface="Zona Pro Thin" panose="02010303040002020004" pitchFamily="50" charset="0"/>
              </a:rPr>
              <a:t>ITERATION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163ED-A91A-4976-8885-8F220285563E}"/>
              </a:ext>
            </a:extLst>
          </p:cNvPr>
          <p:cNvSpPr/>
          <p:nvPr/>
        </p:nvSpPr>
        <p:spPr>
          <a:xfrm>
            <a:off x="7642459" y="3869292"/>
            <a:ext cx="847023" cy="353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09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59F5B-CC4F-4F96-AAEA-5D59E3DE7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Online Media 1" title="AlphaStar: The inside story">
            <a:hlinkClick r:id="" action="ppaction://media"/>
            <a:extLst>
              <a:ext uri="{FF2B5EF4-FFF2-40B4-BE49-F238E27FC236}">
                <a16:creationId xmlns:a16="http://schemas.microsoft.com/office/drawing/2014/main" id="{833F2F4E-2AA5-4EA1-9ADA-78081931F2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4563" y="199442"/>
            <a:ext cx="11482874" cy="64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A7C567-F2AA-429C-BA57-EC49E68C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183</Words>
  <Application>Microsoft Office PowerPoint</Application>
  <PresentationFormat>Widescreen</PresentationFormat>
  <Paragraphs>45</Paragraphs>
  <Slides>79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Zona Pro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Nariddh Khean</dc:creator>
  <cp:lastModifiedBy>Nariddh Khean</cp:lastModifiedBy>
  <cp:revision>116</cp:revision>
  <dcterms:created xsi:type="dcterms:W3CDTF">2019-04-05T08:12:33Z</dcterms:created>
  <dcterms:modified xsi:type="dcterms:W3CDTF">2019-04-13T00:48:16Z</dcterms:modified>
</cp:coreProperties>
</file>